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5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6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7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8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9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30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31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32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3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5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36.xml" ContentType="application/vnd.openxmlformats-officedocument.theme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37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8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39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0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1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2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3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4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theme/theme45.xml" ContentType="application/vnd.openxmlformats-officedocument.theme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46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47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48.xml" ContentType="application/vnd.openxmlformats-officedocument.theme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49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0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1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theme/theme52.xml" ContentType="application/vnd.openxmlformats-officedocument.theme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53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theme/theme54.xml" ContentType="application/vnd.openxmlformats-officedocument.theme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55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56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theme/theme57.xml" ContentType="application/vnd.openxmlformats-officedocument.theme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theme/theme58.xml" ContentType="application/vnd.openxmlformats-officedocument.theme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59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theme/theme60.xml" ContentType="application/vnd.openxmlformats-officedocument.theme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1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2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theme/theme63.xml" ContentType="application/vnd.openxmlformats-officedocument.theme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theme/theme64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theme/theme65.xml" ContentType="application/vnd.openxmlformats-officedocument.theme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theme/theme66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theme/theme67.xml" ContentType="application/vnd.openxmlformats-officedocument.theme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theme/theme68.xml" ContentType="application/vnd.openxmlformats-officedocument.theme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theme/theme69.xml" ContentType="application/vnd.openxmlformats-officedocument.theme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70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theme/theme71.xml" ContentType="application/vnd.openxmlformats-officedocument.theme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72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73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74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75.xml" ContentType="application/vnd.openxmlformats-officedocument.theme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76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77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theme/theme78.xml" ContentType="application/vnd.openxmlformats-officedocument.theme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theme/theme79.xml" ContentType="application/vnd.openxmlformats-officedocument.theme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theme/theme80.xml" ContentType="application/vnd.openxmlformats-officedocument.theme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theme/theme81.xml" ContentType="application/vnd.openxmlformats-officedocument.theme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theme/theme82.xml" ContentType="application/vnd.openxmlformats-officedocument.theme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theme/theme83.xml" ContentType="application/vnd.openxmlformats-officedocument.theme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theme/theme84.xml" ContentType="application/vnd.openxmlformats-officedocument.theme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theme/theme85.xml" ContentType="application/vnd.openxmlformats-officedocument.theme+xml"/>
  <Override PartName="/ppt/theme/theme8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  <p:sldMasterId id="2147483960" r:id="rId25"/>
    <p:sldMasterId id="2147483973" r:id="rId26"/>
    <p:sldMasterId id="2147483986" r:id="rId27"/>
    <p:sldMasterId id="2147483999" r:id="rId28"/>
    <p:sldMasterId id="2147484012" r:id="rId29"/>
    <p:sldMasterId id="2147484025" r:id="rId30"/>
    <p:sldMasterId id="2147484038" r:id="rId31"/>
    <p:sldMasterId id="2147484051" r:id="rId32"/>
    <p:sldMasterId id="2147484064" r:id="rId33"/>
    <p:sldMasterId id="2147484077" r:id="rId34"/>
    <p:sldMasterId id="2147484090" r:id="rId35"/>
    <p:sldMasterId id="2147484103" r:id="rId36"/>
    <p:sldMasterId id="2147484116" r:id="rId37"/>
    <p:sldMasterId id="2147484129" r:id="rId38"/>
    <p:sldMasterId id="2147484142" r:id="rId39"/>
    <p:sldMasterId id="2147484155" r:id="rId40"/>
    <p:sldMasterId id="2147484168" r:id="rId41"/>
    <p:sldMasterId id="2147484181" r:id="rId42"/>
    <p:sldMasterId id="2147484194" r:id="rId43"/>
    <p:sldMasterId id="2147484207" r:id="rId44"/>
    <p:sldMasterId id="2147484220" r:id="rId45"/>
    <p:sldMasterId id="2147484233" r:id="rId46"/>
    <p:sldMasterId id="2147484246" r:id="rId47"/>
    <p:sldMasterId id="2147484259" r:id="rId48"/>
    <p:sldMasterId id="2147484272" r:id="rId49"/>
    <p:sldMasterId id="2147484285" r:id="rId50"/>
    <p:sldMasterId id="2147484298" r:id="rId51"/>
    <p:sldMasterId id="2147484311" r:id="rId52"/>
    <p:sldMasterId id="2147484324" r:id="rId53"/>
    <p:sldMasterId id="2147484337" r:id="rId54"/>
    <p:sldMasterId id="2147484350" r:id="rId55"/>
    <p:sldMasterId id="2147484363" r:id="rId56"/>
    <p:sldMasterId id="2147484376" r:id="rId57"/>
    <p:sldMasterId id="2147484389" r:id="rId58"/>
    <p:sldMasterId id="2147484402" r:id="rId59"/>
    <p:sldMasterId id="2147484415" r:id="rId60"/>
    <p:sldMasterId id="2147484428" r:id="rId61"/>
    <p:sldMasterId id="2147484441" r:id="rId62"/>
    <p:sldMasterId id="2147484454" r:id="rId63"/>
    <p:sldMasterId id="2147484467" r:id="rId64"/>
    <p:sldMasterId id="2147484480" r:id="rId65"/>
    <p:sldMasterId id="2147484493" r:id="rId66"/>
    <p:sldMasterId id="2147484506" r:id="rId67"/>
    <p:sldMasterId id="2147484519" r:id="rId68"/>
    <p:sldMasterId id="2147484532" r:id="rId69"/>
    <p:sldMasterId id="2147484545" r:id="rId70"/>
    <p:sldMasterId id="2147484558" r:id="rId71"/>
    <p:sldMasterId id="2147484571" r:id="rId72"/>
    <p:sldMasterId id="2147484584" r:id="rId73"/>
    <p:sldMasterId id="2147484597" r:id="rId74"/>
    <p:sldMasterId id="2147484610" r:id="rId75"/>
    <p:sldMasterId id="2147484623" r:id="rId76"/>
    <p:sldMasterId id="2147484636" r:id="rId77"/>
    <p:sldMasterId id="2147484649" r:id="rId78"/>
    <p:sldMasterId id="2147484662" r:id="rId79"/>
    <p:sldMasterId id="2147484675" r:id="rId80"/>
    <p:sldMasterId id="2147484688" r:id="rId81"/>
    <p:sldMasterId id="2147484701" r:id="rId82"/>
    <p:sldMasterId id="2147484714" r:id="rId83"/>
    <p:sldMasterId id="2147484727" r:id="rId84"/>
    <p:sldMasterId id="2147484740" r:id="rId85"/>
  </p:sldMasterIdLst>
  <p:notesMasterIdLst>
    <p:notesMasterId r:id="rId117"/>
  </p:notesMasterIdLst>
  <p:sldIdLst>
    <p:sldId id="256" r:id="rId86"/>
    <p:sldId id="257" r:id="rId87"/>
    <p:sldId id="258" r:id="rId88"/>
    <p:sldId id="259" r:id="rId89"/>
    <p:sldId id="260" r:id="rId90"/>
    <p:sldId id="261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271" r:id="rId101"/>
    <p:sldId id="272" r:id="rId102"/>
    <p:sldId id="273" r:id="rId103"/>
    <p:sldId id="274" r:id="rId104"/>
    <p:sldId id="275" r:id="rId105"/>
    <p:sldId id="276" r:id="rId106"/>
    <p:sldId id="277" r:id="rId107"/>
    <p:sldId id="278" r:id="rId108"/>
    <p:sldId id="279" r:id="rId109"/>
    <p:sldId id="280" r:id="rId110"/>
    <p:sldId id="281" r:id="rId111"/>
    <p:sldId id="282" r:id="rId112"/>
    <p:sldId id="283" r:id="rId113"/>
    <p:sldId id="284" r:id="rId114"/>
    <p:sldId id="285" r:id="rId115"/>
    <p:sldId id="286" r:id="rId1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" Target="slides/slide4.xml"/><Relationship Id="rId112" Type="http://schemas.openxmlformats.org/officeDocument/2006/relationships/slide" Target="slides/slide27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22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.xml"/><Relationship Id="rId95" Type="http://schemas.openxmlformats.org/officeDocument/2006/relationships/slide" Target="slides/slide10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28.xml"/><Relationship Id="rId118" Type="http://schemas.openxmlformats.org/officeDocument/2006/relationships/presProps" Target="presProps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18.xml"/><Relationship Id="rId108" Type="http://schemas.openxmlformats.org/officeDocument/2006/relationships/slide" Target="slides/slide23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" Target="slides/slide6.xml"/><Relationship Id="rId96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29.xml"/><Relationship Id="rId119" Type="http://schemas.openxmlformats.org/officeDocument/2006/relationships/viewProps" Target="viewProps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24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2.xml"/><Relationship Id="rId104" Type="http://schemas.openxmlformats.org/officeDocument/2006/relationships/slide" Target="slides/slide19.xml"/><Relationship Id="rId12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.xml"/><Relationship Id="rId110" Type="http://schemas.openxmlformats.org/officeDocument/2006/relationships/slide" Target="slides/slide25.xml"/><Relationship Id="rId115" Type="http://schemas.openxmlformats.org/officeDocument/2006/relationships/slide" Target="slides/slide30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5.xml"/><Relationship Id="rId105" Type="http://schemas.openxmlformats.org/officeDocument/2006/relationships/slide" Target="slides/slide20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8.xml"/><Relationship Id="rId98" Type="http://schemas.openxmlformats.org/officeDocument/2006/relationships/slide" Target="slides/slide13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3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" Target="slides/slide3.xml"/><Relationship Id="rId111" Type="http://schemas.openxmlformats.org/officeDocument/2006/relationships/slide" Target="slides/slide26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2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" Target="slides/slide9.xml"/><Relationship Id="rId99" Type="http://schemas.openxmlformats.org/officeDocument/2006/relationships/slide" Target="slides/slide14.xml"/><Relationship Id="rId101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80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8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808" name="PlaceHolder 4"/>
          <p:cNvSpPr>
            <a:spLocks noGrp="1"/>
          </p:cNvSpPr>
          <p:nvPr>
            <p:ph type="dt" idx="232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809" name="PlaceHolder 5"/>
          <p:cNvSpPr>
            <a:spLocks noGrp="1"/>
          </p:cNvSpPr>
          <p:nvPr>
            <p:ph type="ftr" idx="233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810" name="PlaceHolder 6"/>
          <p:cNvSpPr>
            <a:spLocks noGrp="1"/>
          </p:cNvSpPr>
          <p:nvPr>
            <p:ph type="sldNum" idx="234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1AC5B75-BBA2-44A7-888F-E49BA972C560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  <a:ln w="0">
            <a:noFill/>
          </a:ln>
        </p:spPr>
      </p:sp>
      <p:sp>
        <p:nvSpPr>
          <p:cNvPr id="389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92" name="PlaceHolder 3"/>
          <p:cNvSpPr>
            <a:spLocks noGrp="1"/>
          </p:cNvSpPr>
          <p:nvPr>
            <p:ph type="sldNum" idx="236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65CBE3E-F5A4-4B13-84E1-F0981802475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94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95" name="PlaceHolder 3"/>
          <p:cNvSpPr>
            <a:spLocks noGrp="1"/>
          </p:cNvSpPr>
          <p:nvPr>
            <p:ph type="sldNum" idx="237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AA43611-D646-4929-8E7E-931E29ED93F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1D6A7D-BDE7-4F50-9961-949AE69F8B3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C6D2AC-1112-42E1-BB6A-554DDF07881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0C20979F-F153-472F-A498-3ED5367A38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753FB17B-6705-4CFC-8FB0-835D9288DF6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83AA9410-32C2-41FD-A165-E313398440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F0635BC6-831C-475E-8FB9-6346FCFB66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3F5DE067-F43C-4DD5-B97D-03E7DC0CE1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AB8BE43F-26DD-465D-8439-498718AA69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2B8D0AB9-24C1-47AD-8C35-021C0771F7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B5C8AC32-BA72-4E9E-B82A-FD9A69FD083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0FBC6034-C349-46A1-A0DB-EAD72D3D257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31EE7C46-B437-46AE-BCC7-2B05F8E34A7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3993F588-01EC-4C53-9DB0-7EDA2B8560E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B6D8825-1090-4193-9206-B14CB4F393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CE0697E3-1C36-4677-80C3-A2968F22877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FAFC3FAE-1B69-4289-B644-BB26CAE3928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0B06EDF0-B1D1-4AE2-A7C9-7792CAB7E3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DE8DFB4F-914D-4EAA-8E02-E5DDCF6E4D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ACBF3D6B-17A9-48A1-AF72-EF69E57A04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3D265BE7-E489-496C-B9A8-A6424348EF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43FCAC36-34D1-4F91-84E6-D0819AE1D4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D6B5DBAF-65F4-42B1-94E3-DB283BE476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623BB61D-FFC6-4D09-A134-8A711E75A2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0394EC00-987F-4D4B-9526-33E34C984F4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529C291-1866-45EF-AAE4-C6A803A756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51F2ACFA-E757-4AE2-BE46-C1BD05AD2AA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FC6DD20-E1C1-4734-8079-CCB5ABFD32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3A1FC2B-D45D-493D-B416-A65DB39DA9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E8E4D7E-DC60-4EF6-A4B2-EC8AE2D093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B07A92B-3BF7-4A87-B590-2BBFDE52D2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C4E6151-7318-45C5-83A4-19E0372B8EE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EAE4500-7F0F-4714-A720-8DDF58498D5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6DAB121-0D66-4777-980E-3F8877800B9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75B661-FF57-42BD-923A-18DB5D6D26D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B2C94579-4EA2-4321-996E-C77C244592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650CF907-0107-436B-B16C-6DBA19BC3CB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54451E98-E85F-4A49-B468-4345AED694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658345C-E097-4D44-8ABE-72BCFA5F8C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63CAC128-2467-4C50-918D-E829FDA3D07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52315279-CDB9-43CF-8C6A-D0BFBAB218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88E28A44-ADFD-4EDD-8027-63593C55A3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B1663337-FB62-486B-BED3-52787E6408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9AF4CC1F-87E6-44C7-AA78-EF80074AE3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4A23458D-7635-4ED3-83CD-CC9F6CCDBE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D37C49-6A0A-4941-B5DF-26FD0E17D63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234B68B1-05D8-448C-9E8D-9AA225BEFE7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77AFC05-67FB-47A7-A0CF-B2C10458411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7217AA2B-8A67-432F-9C3F-D1C06F6CD61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B6EE8E0-EC5A-429D-96E5-5B72C967D8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5B4E05AC-091B-4E29-856D-343DDD865C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A3D5350-90D6-4ADA-83E9-2010957B24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5CD4CF7-C3F8-451C-A6B1-C510A4272D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51C2E74-D457-4787-AD94-E5953304F0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FC5A70C-6292-4D05-B56C-0D4189626C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237D3F6-FCEB-4D7B-BB88-4DA4194C372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19A9E48-810A-4570-AE37-40733EA16B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58B3F5C-1A8D-485B-A7A3-4928CD8505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D39F29B-8C0F-4DEF-B906-9E29E2519EE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A2D5640-4406-4128-B837-9E61A310E45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F39338E-FA52-4399-B5DC-338A7D58864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0CD9D8E2-65A6-488D-AD08-F5768C16D2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E8C1917-6E74-4EE4-BCFD-DAB329716CC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DBEDBB97-3A9A-4C7B-A637-CE430B22DD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56ABF2E-ACC9-48D7-ABBA-0285297FF6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88A9327-39ED-4561-8C5C-8F69A900E15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EC9677E6-0178-41DA-B39B-CAF3B72B11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BBE9EA3-5BB5-47BD-80BB-8A47AAF6CD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FF8F4C8A-F3B9-4CF6-A792-748AAD9756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DDDA2A3B-AC4F-4186-9629-C4477FF9EC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700953ED-2075-416D-B4C5-8ADE53EBA0F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356FC01-02B8-4AF9-AD2B-95367AD7534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F354EA93-FB1A-4B0E-8CE2-8A6AA9E3E4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4874C309-AE22-41D4-B698-1C2D5A6670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0A2C77A-F340-463D-B53E-80B60E5AC33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118B7BB4-8E09-4B66-8E8D-6BEEA86CF1D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8CA3E62-52CF-4E60-AA7B-F42C818C341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93ACE1D1-9829-4F90-B0E4-7BE3F7D2B6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939797A-B52A-4FA9-8DE6-6EEE216746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08D44120-D459-4B89-9692-08706DB2C3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5C89B3B-ADC4-4DD1-B811-17B1B4D5B4E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05FAE31A-FEEA-4A68-BD40-81476648E44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36F0F5CA-7730-4FE4-98BB-B445A5F349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3890F7F-94C7-4017-975D-D3806FBD1C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8337C19B-C2C5-48F8-AB14-9AA0CB668F5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D1675766-DBB5-4347-AB9C-222E2342167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1F3311BA-6AE7-4E91-B7CE-7CA43E4FD3B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B98E043-B18A-4B6A-AE4D-1FD258B80A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E26A250C-7649-4F1E-8C74-7902E572CC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0AAF95-57D2-4430-ABC6-AB59FE06FF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AE2E652-7CC8-4E5F-AF00-440F97D549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214CA4A7-0BA4-4B94-86F0-01CFB7CAA8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8C55BD32-DA66-4728-9965-01E51DCD6FE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4C53B15-B542-4F03-81F7-C25363F9EA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D721715-F206-4C4E-A9FB-E9711E8C4C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383DD497-7D8D-46B6-B8DA-804106E6EC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DCC0326D-BBDC-4E23-B277-A3A7F1DEA5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7AA7625-9871-4E8D-84F9-53ECA5DCA0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F0A784F1-A095-4ED3-A326-8B17410AD83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2111B874-DA31-4039-B024-DFC3E65C79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5591F75-CEBA-45ED-A711-DA23A36BC7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245BC02-C778-4633-9D8F-7933E9F23F9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57C19DC-A1BB-4FD4-AB75-9114FC61B9A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91E3F9E3-505A-4A96-A755-7B5F16D87AC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3997F97F-3E60-4044-9AA1-16980B109B2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32451BD0-DBFD-48E0-BAB4-2BF6AC2C0F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6D5DEA27-61DC-4A99-A3FC-5C7A7D42F7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4809B0CC-1B8E-4AFD-A5F8-F827B99C74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E1366A5-C72F-48D8-9F49-9FD5761BA6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B59FE66E-D8B5-442E-830A-C1685BAEAF0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9E3B09D2-7B09-4F95-9A03-0D5781FA52C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1E3157E-97E3-485E-909A-BEA79D33AF1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0DFCF135-15E8-41FA-910E-E56A99C60C8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A0B89035-819A-4D08-9EFD-73A2006D95B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3FC1CEC8-EB73-49DF-A114-60EC21AD8F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D1799DF-0B8E-421F-A8EA-EF08480D14C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BD157A0C-1456-441C-8A44-272A4CA457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E7008308-DFC7-4A45-9D58-ABDB4E77719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47F5591-846A-4DD1-BCDA-3224191A28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09619A16-3CFE-47E4-97A3-237F47AAE7C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121751C4-27B1-491A-8D45-B517369755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8B2BA89-638A-488B-9D47-B322980CD6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2758B0-0358-4CA6-AB7D-9EDBBE3C30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60C71B20-94D7-44E8-A09B-0301F35D83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76D86066-9942-4910-8CFA-6A6FEE008C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FDF9E23E-987B-4170-B4D4-29D7AEA6DC8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B0E4CDFC-8905-4456-B1AF-C60039EADCF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B386B13-FA30-41A8-B398-7393ABD250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4403417D-A4CE-4421-81AB-0EADD870FD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7783A70-3439-47CC-AF60-4A57100A733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68BAA37D-F13D-4B4B-A604-655CF09637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3EE773BE-812C-4A82-BE5D-1AB264A3841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E1094334-5BB5-464A-A91C-3081D3434A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AC87F1-D731-4D4F-9374-57D43EC3241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C20A257-A456-475E-90EF-B1EAA94DA5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FCEAE3CB-6C72-4FA9-9857-2CF2FA12AB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A3D9F287-AA78-42A4-93FD-68F0CE829A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0B014D88-55A8-4B47-966C-1648AFACCA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88EB6143-7E8B-4F11-8E90-D18933B230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7AC6F178-FAFE-4ACD-AEE2-2963C2C34A0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DA873F5E-2DE7-494E-9936-CBBEF38DDA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8226805D-10C4-4651-907B-7A922A8AE8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6A2A2E41-B18C-40F4-B28D-C6C8227AD6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207CC6B-5842-4D05-B708-1CA18333B0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AA5D211C-F6C3-43E2-B239-DE76ED0EAE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B828F1D-877D-41A5-8857-C99A08A4E3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CE38383E-172F-49BB-B217-516ECB7F13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A3313D53-4A9E-4A81-988A-A4EEAFFE5F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70240A92-A1B6-4FC5-889B-F36262EFCA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987855ED-23D2-4DED-B8D7-0C41546887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1FAD0735-9986-4449-B2B2-4FDBC7F865D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F467588-A271-4509-95BB-BBE1BB571DB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066FD9A4-F4E9-4EFA-83BE-C87663667D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484B5E20-A797-4E47-96BE-89BC73B6CA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2842442E-CBB0-4698-9FA1-CF22D8F0101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87E6C525-68AB-4AB8-A51E-3FAEB7D002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DFA6E9B-F6F3-4016-8817-A902E4FBBA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1E40B49C-C7FC-4448-90BC-B7A40175C56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489D525B-B494-480C-AD38-92394F3EA53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29BE8B17-3380-4720-B148-F6819320CA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C700396F-2344-4FA6-B38E-B7CB1A4603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56A8607F-C32E-4E87-9F5C-DAFE509B14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83D1CE85-2AFE-4587-8F57-4167F74710A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CEFA1507-3EB2-41A2-A0B5-C476BEEBCD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AB28418B-3D03-4B59-975B-21E0FACDAE6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DCFE021B-09C9-4ACC-9473-796FACB6829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0DF0337-62E7-42FC-87BA-26240C3FDB8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FAE9CB2-8ABC-47B7-A0E9-5E68F2C8F9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971C6272-F854-4279-BDF4-F51546D253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7594961-A7A2-4FE2-A3F9-CA58B49B3CD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A1534167-C690-4CF5-ADFE-52945EF437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123ECB5-E4A7-4ED0-82F9-B9768CE7B92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4B19AD0-B1B6-4DAD-A132-D5E2927602E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F268DF5E-16D9-439E-814A-A01CF91BD6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0CE1BB2-1DF7-4689-9081-18EDE8517C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3F904B8-61B3-48F4-88AB-80F96FEB28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3B478048-A05F-4A74-AEC3-355A85240E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9CFC420B-C65F-4E5F-A87E-0FC937984D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B689958-56EA-49B7-A618-E7F03DDF161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F26FB4D-DAD4-4FFB-AB7F-BD5BE76E938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FB54DD87-9361-4857-A93F-E230527BA8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BC4FD541-C63C-4E79-9437-3485600242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D91DCB62-33D8-46AC-9906-A9F44625089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5A2158D0-0067-4A57-8299-96E997F220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64EC56AB-B142-42B4-A8E0-E406D19E892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5D9185CD-09FD-4813-9082-14B1510F9E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64BCDB6E-9DC9-4127-BE79-6978987F83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AF1FEF99-6D9E-43CC-8119-453577642A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2B3230EB-99A7-4553-A6D1-370E443641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C1E3CB8-0C9B-4754-80CA-819B120BE32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EA9182F3-1F0C-4EE3-B6FC-0405289DF1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47D893C6-E52C-4C88-9F77-FE51632AAB2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9020374E-E759-411F-B2BB-3577CAE3885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59B6C289-6885-4638-9581-B652A650C3C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9F7EE365-EA16-4C48-92FC-31673A5E7B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A784E3DA-2461-4DC0-8476-A474C99166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B0AE6E34-9343-48D4-8E49-4DB721D046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375A4AB5-49EF-4FF8-84D0-BB5E093D397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55795CFF-04CA-4C4D-847F-F4A2D97C0BC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F60F020F-FDAC-42C4-929C-28B431BA0C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817542-DE4C-49E0-B95E-A4474EFCB7A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9EDDAE73-F4F5-4C56-82F4-0F3A3CB8CD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E0876A58-5FED-4D1B-8AF9-B37CB84AD7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C1B8D882-41E3-43A6-85B2-F4E802DF972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1A8BF108-B2EF-4CE7-8FE6-238AB38F1E3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32F7629F-97E2-4D7F-92C2-611D2BE10B6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8395527C-43AB-4F23-81D5-B79CD7E086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F2011336-C8E1-4235-97F6-BC474624AB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F8BD9E49-04C8-4C9C-9D44-DCF8D6664B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71F2295D-2961-4A43-8973-5C21666D44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214C3C72-19F7-4796-BAAC-84DDC054DA1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6654E55-38A3-4476-BE22-5E64079C43F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7D0B42EE-8C6F-4FC4-95CE-6A7536CD94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0B9D72F5-9355-42DE-ABEF-7783339DFA5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B2FBAD5C-32A1-4B7F-B9B5-74DC7B24795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EEDD41C8-A54F-4B46-9F7B-C74D7AE6E4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BAB771F-596D-4520-BBF7-FF23D6F715D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763A12A9-4155-4D98-AC5B-1AB2E1F37E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14F1595F-5DB0-4304-A6B3-FDEC0500A59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AF289CA2-F832-45F5-95A9-0362A35E924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1BD77E2B-0452-4059-9C17-C2C542AA5F9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A6AE74FA-FC96-4284-9C5A-DBECF2FE883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E28AE9-3BF4-48EF-9D65-982AAF0148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AF40744E-4C31-421F-9093-9C4FF87B8D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3E36D0FA-FC5A-4A72-973F-7BAF0952CB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691CE956-BEDC-42BB-84E0-0E2BC70D0B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9B91E28E-5FA6-44E8-909E-C6FDE6A237E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70B1A27D-BE93-4A11-9A50-EE50BEAA06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EBE3F07A-B07E-49B4-A272-9160FCB9FD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B217373E-2D51-4F01-BD35-E6A7AC3B43D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50E14E65-4490-49BF-B4DF-02A238737C1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A6DDC387-BCBF-49E8-8F9E-7FF349780E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BAC63C02-1732-4B06-8D6D-34070DF477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E5B1A3-1BBC-4E7B-9F1C-ADF9986B614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A2192C5-45FA-4321-B883-F152CCBFE6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155CABDF-36D8-4CE8-B4D2-9849EAADE8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173262CD-F156-4A3D-991A-F08D457601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C6FF9E19-E87F-451D-8552-E69028B4DE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D6E56108-FD74-4305-A99E-D6EF2FDDD2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874AB020-57BA-4EA1-B852-73E08F054C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829E9C5F-962E-4ACD-9DB9-F4DD8AF82A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9E9A3779-D62C-4F44-B484-CAD1065344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F444A2CC-BB25-42F5-A960-9CEBEE908A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DC77FE72-764E-4922-B4A8-419109E12B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EEDA05-D1C2-4DBD-8524-C21E54E67E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43EBBAC-9ACE-4EA0-A8AD-0BD7A5AD35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8BCAB21C-069C-457B-8A03-FBF8229DB2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AC968A3C-8133-4DA8-8F50-0EFBE710F6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8F60457A-8FCA-42DF-88E2-4D6B177441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990B9E6D-B991-49B5-BADC-A0175F8E63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53834473-ACC3-45D2-AFCB-99DF61EC85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1607D8D2-210C-4035-824C-85384F7BE5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7E6FB394-64E1-4D0D-B5C9-9E0C693B2E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27EDFA49-3202-4882-8B84-AB9239BBE9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BDA7D456-4C24-4A7C-AF41-443D05C20F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0C24348F-0EC2-4E35-B0F4-B5A186B957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C21CA25-D796-48FE-B930-4102632825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7FB22C2F-7382-49DC-BBD1-77269B6BF2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4B4A0003-E0FE-4557-8854-A83E50D86F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5C11978F-D3D2-4D4D-B045-321495DCFC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3DCEED4C-6212-4FF8-9669-763822519B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625C2E7A-C9BC-4CF2-8F8F-39ACBA2125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3523CFCE-D761-4A17-A74A-EAD7B80CC2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FF139FC6-A721-4F4D-BB5E-ECBCD843D2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A4717CB0-7793-457B-80FB-F1BA4B1A03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02DE095-D29C-44E5-871F-7616F7FFAA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1EEDC490-5845-4AF7-B53C-D425F1D916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BBE43FE-DFA1-43AE-A473-B3A0F29FAB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2794325C-115B-46F0-A567-63016CD549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5DAB67BD-A622-4BA9-907C-DB1DC9F3D2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6DA41FF9-7E22-4B39-A76B-D0AC79F2F8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E6CF09AA-09C5-4E3A-889B-3839715CB0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93DCD9A4-F22D-474D-BF9B-E095C39205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0AD4F3A5-834F-4263-914D-1C9C403B5F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56790F94-ACB3-4F3F-A6B4-6B8376B251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9BA36297-BAFF-4D1E-BF74-7DDB756AA2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F9232C23-7343-40F3-A2CB-A86AB6E012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3C8C80D1-7704-4B5A-AAB3-E2039FFDF1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AADB6E6-B1D2-4223-8DF7-5AC0719205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A4ED8D74-DB02-4B72-B7F7-470699A1A0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944C9341-11BC-475B-AD37-672FC00076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D493186B-052F-41E1-B925-3EDCC02E8C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BBC8A26E-86F0-4A8E-9AFF-1524E0568B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2DDF941D-9B96-45E3-A44A-92215F243C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9B3C4CF6-34CE-4F10-81FF-73830FB1BD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D0C5075D-9EAD-46AA-B163-44354B6BD2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A7D53AC5-17A0-4A85-B13B-A5C2FD0AC8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F7C2597-9000-4801-885E-84F2B43D6E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280F5336-6AE4-4CB7-9FD2-0D171A65AE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BDC0C75-652D-460A-AD2D-05B11A0E487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97BCD189-015C-412B-9FF3-4F5872270A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EEC4ED3-3A60-4C0C-948B-7C77B15665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1EA3E0B-0319-45BB-BAD6-E8E09D9B4C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03184D56-A631-4B6E-A3E7-825019F2E5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5E312639-D4FD-41F8-A8C7-D21EEF262D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8CD1A296-DCB2-4EC4-B0D6-124D63D137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3BD30E19-C255-485F-AE61-6CA363AE79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F0129A93-0E33-4F53-8090-6446DD34D2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131033FA-502F-4DBB-B266-37195BC11F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F979B5A-8A08-40C4-9A6B-E57DA90146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EF4FB82-BC4F-4E28-BB6B-562514F75B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A256A37D-D2C4-46D6-8087-D4CBD716F3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D0C305AB-5083-439E-91C2-2086B21C0C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D39D7EBB-DB0D-452D-A4F2-01443EE358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24934B4A-82D5-4515-A6D1-F9428DEB7C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8272630D-726D-4C5D-93FD-EC44AFFEB9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9022DD16-3DFD-4E87-9C44-53B0334D2D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8C5E19D-A766-4D08-A034-60B83B02AE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464285B8-5E9F-47E3-B2D5-9DBC6721B1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06FA60E2-6A5B-400C-AFE6-A36D4B30E3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4142D626-E285-45F7-93F4-6B84C201B6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77365DB-D0D1-4BE1-BB9F-B8F8272DA33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4C5AE774-7337-48A3-890A-86966BFE67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00A01D6E-50DB-49C0-97B9-5AFA9B398A7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BF6909B2-A1AE-4261-B485-D4A8493A99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5C07985C-E983-43BA-9C77-B86135E6B8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E82CA6C5-BD6E-43B3-A54E-F3AA1FC3F9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8F76BB0A-D8A1-4A03-B76B-F8080AEFB2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200652B8-05A6-4EEA-B69F-A0045E1C7B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A35C9DCC-90B9-44B3-8D9E-BB4E86F481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C530A4C6-5A82-448A-BC9D-C1CE9B007D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AAFA1193-9B57-46F6-9584-2C7ED2EB8C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3DD4C52-E32C-42ED-B5A4-D4ED43A436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784E1A0B-C900-4846-AE85-743C3D5C04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3C1064EC-40B3-4E04-A544-1ACB5CB84F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422FB494-0A61-457D-BA5B-E63CFB973B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39912005-04EA-4455-90FC-3F9A886C9C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216D2CD0-4ECB-4813-A698-EBECF903BA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135E245D-6F9E-4E56-949F-7FF6918F41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191994CA-F5D3-467E-B8B1-CD7F4975EB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02C885D0-70E3-45DF-8360-C9E549A9C0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BFA5C887-9D19-44A3-B506-4CD1D03D9F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250DACFB-6812-4755-8128-3A1DCA0DBE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6A4CA4E-028A-4F27-8EBE-1E676B5DB5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DB86C15E-5E9F-40ED-80B3-898B033493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03AFB19E-1C57-4229-8DA6-D8321F39B2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B9F38D02-7866-4FFD-AB1F-A1CC97589D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1652BB50-C684-4A70-B84D-9FE9AF0F19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98B92A5F-06FF-4CA7-88F2-CFC69B7EC0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391EE5A-6EBE-46B8-AA05-6DF22E2620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9742984-5A82-49AD-9B6A-8C60555CD9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2EAA0D3-C07B-4145-A27A-6612D079CB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1C732323-B02C-4C0F-951D-BEF9839F0A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703635D2-1FFF-490C-9214-38C40FD59D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8863753-2F8D-46F0-9B44-2B6F3D484D9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9D4ED2A3-AF8F-4D9F-9607-0A7143FF79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2013E14-1D1E-4D01-A761-345A874CA4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A6DB9A2-EE65-4126-858D-BD3D5052DA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E03A6E37-FB38-4B38-9B75-84F91FA6C8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678B7CB-417A-4520-BCE9-3AC5E35375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D850CD27-772D-45F6-8890-1103997279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089033F-5788-4FBB-BEBC-1A0A3995BE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8010084B-3345-450D-84C8-A86AB47F7C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C2A947D1-B6CC-4A17-982E-B1BD347A0D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B3394B5A-4054-4A8D-885A-E36BACF997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99EDC2-93F2-47C7-9C1C-502FBAE14B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9477371-FD05-4994-A946-CDC62941C98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8DA448B6-584F-4763-BE29-F68A47C570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333A3278-6228-45C7-88DE-A80AA5154B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60C7AF3-A750-4125-819E-0BFDD9087A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BFAD2FC-CB18-4254-8548-EB5E0B9183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911D90B3-3092-4A95-905B-4F0EBCC0FE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C29A23C-25E2-4D59-8F22-9F96FBDC13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572B859-A47E-4C2E-88AC-1F5BB3F4E2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867D1492-C069-46BC-A639-B93A1AAE10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C506AA40-5A88-44DF-86F5-D2B1ACA9E9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B056E482-4799-4B5F-AD91-79BAB50039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21A7862-570F-4607-8E4E-22EE6E8E9B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95A18CE7-5016-42DE-B29C-A5CD97EE05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14D8784-325E-4D23-9BDC-2AE2C474E9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C291CFD3-6DDD-429C-9EE2-454FC41C3B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BE3A640B-A4E1-457A-B044-08475FD561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C3051233-A9B0-438A-8416-C78C482815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255FDA1F-DE56-42D0-925D-725217A7CA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5750FEB-F850-41D5-9201-A17BE587A6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2E9B066-8BDD-4055-B6A5-2EDF68FA81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E90EC182-903F-455F-9553-E49EC2C1F8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891C45E6-3674-42A2-9ECB-57DEFCA21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2DA7E59-F2F1-4F46-9ABB-D04AC69ADA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163F6670-03E1-4D43-8A0A-6D017A7567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DB3A0219-255F-4E6C-8548-81813C2D42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6C4F21E4-B535-4701-8AEF-C7A039914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4F51AAF8-FC31-464F-A42C-B32C492C6B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8B31C682-CEC1-4896-A557-EF43944A27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E57D7257-3E64-4A26-84E3-817896E084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449ABE32-93B9-4FC3-8093-F3F5A046CCA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23E2DFC-59F7-4EA4-8E62-FB7DEB5F10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1DF6B62D-4493-49A2-A92E-CC6F05194D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9414876-D20C-4B36-B431-88BA752D02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44D91AF-C283-4822-9010-A8F569FFF2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D1EE8BD1-29B6-4784-9595-4BB4436DA9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D96A9876-6BB2-4061-AA5E-2DF09AB9C8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5B888E6-83AE-4F82-85EF-16E8F3D1A7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E436D0F4-C32A-4E7F-BDF1-667E98AA88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FE21B2C7-8D43-458D-AF6B-91CD98184C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AD2DFA5F-C755-4C92-A18D-C489C345DC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568691F5-4E4D-4A44-90F3-D255546C9E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21CC73FA-EA66-43A7-8D37-499CF67EF7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35F88563-CBE9-4B98-A224-E44FCAB762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3ECA3B16-ADED-41C2-8B01-14CB38D6E1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C7CD46B-3C92-4F12-A192-CFAF35BCBF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BAB96EA2-FBEE-4E95-BC9A-159AD3D0E6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98D22345-33B5-49C9-92C8-7875C37225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5B979B77-496F-4DAA-BE42-6FF15469FC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C91FF2A3-C86F-4870-8F15-7F50351964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ED020515-7116-4F03-ACB6-04C82B162E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D61FF19E-7A0E-44D1-8478-93C4F2FE3F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4D2848F1-6564-42ED-BDAF-24B6C7E9B6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5334B109-F417-4C4D-8513-D15575740A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13573B5-D5D8-45A2-BCDD-6B60CD0D65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F4FA2E9F-1391-4ABE-ACE4-55582C6D0F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281A34E-6FFC-4400-A071-C19E27A44C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99715428-14D1-4E40-9A43-61F72D8F53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E0B44818-14A8-4AC8-BA4E-AB97BCE2B5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1070A11F-84AF-466D-8245-7F9A0AA0B5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EB3DB756-A579-4EDA-8CD8-64CD96758E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9F5AE4AB-A15F-4F55-95E0-44B84E4C6E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34873FE-7BAD-40B0-998A-C30D86C23F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7A8BE918-A9ED-40E9-BEC1-76205946D2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781DCC3C-B0E8-4B9A-A9C6-C636A705E0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A0D6730C-E16B-4D26-8A77-EA2FA092AC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E43317E1-6A12-4FC7-8023-FB075DB1C6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A546BBA-36A8-4911-B3A3-0BFB2A97B4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327862F2-E127-400B-9F59-7939A5FAFB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7A04F28D-73A3-4015-B33B-0DDDDE6160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D5178578-18FB-473E-A3B0-7BF2084297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2650A8C-926C-4C4B-80B8-68904B554A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67A70DCF-26C2-43CF-A50D-F87146E8EF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96375387-B421-4B6D-BC74-FE0B80A23F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FA798EB4-FAE5-48A5-8C86-D6F6A809FDA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AAC72A9B-B4E7-4519-A34F-2C01246C81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6980D449-5235-41A4-A430-143DF15A23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8E9DC51A-1DB5-4C4D-B188-DFECAFDC99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067C3B7-F0E6-4125-AC42-22E15A18769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179711C5-4FEB-454E-8552-BAAB9EF820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F29D67DF-58AD-47DD-8DF0-E1AD24CE49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770506AA-CDC2-44A1-BF18-742F3FBCB05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BF93963E-3C08-4E31-8CBA-99A17AE4C3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0A7CC5C9-3EC5-466A-A74F-3BB89359AE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9CED5EFA-78F1-497A-9CE7-3D93CD136B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4A3C8CCE-05B8-423F-BB1A-89677A6ECE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7E2EDE8B-BCE6-45F0-AC87-AD952209D7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A6B2068-00A1-47E2-947A-DDD9A79DA2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08F1FFCF-CCBA-4F1B-B677-4839B46C10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6F16DA-EEED-42FB-838D-65AE2B837A8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5744DD4E-5D51-4232-9CB8-217FB7F6BB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C28FD4EF-B8A8-4FFD-88A3-DF1AF24DF1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69B62373-0487-4A64-A8F8-959FA1C0FC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BEFC5CA5-9083-41C7-A248-665EA96794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060B0457-661C-42F1-A9E4-E005CB2EFC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2420FF7F-0986-4089-91FA-922B3502D4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D3C15533-12F9-484D-860D-4CDE9D2C45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259D3CF7-72FF-4B15-8A77-2A20FDCE98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98BF159-99E2-4BCC-A8F5-7E605D1F03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C7415685-C88A-4C17-80BC-93A3CB13B9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E9A2C71-9A5C-4C84-A579-3234150FC88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81C963C-16A0-4FE6-B181-428B81763A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ED885F8-46A9-4CFA-8F65-AFE1CB9EE1E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61DAE78F-BA8A-433F-9B7A-FE8CB36C64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FAEFB7BA-31F8-4C3B-9C2A-44391A26BC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B8018C94-3CFF-4CF0-A4C2-30D3F9A77A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8A7D1EEB-62D2-48F0-9081-8A3963BDE8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E0E13578-B617-4CA4-9D91-506A8A737E8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419D24C-F814-4DAE-8069-BC8EACB58D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2CA79A0E-4690-4183-9294-A0996BD265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0E75E335-1FF6-4DFF-B336-CA9EA72725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248C5B4-8292-4C64-8416-3598BC5FF00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6025745-775B-4FB5-AB75-A320D408CF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7516253-5495-4B01-867D-31F66BF539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F661986E-BB6F-4ED0-B4A2-F867D2BD5F7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4B1EBEB2-BF44-445D-B0E6-7D6D6EC9BC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8B5ADE6C-DEFA-4E39-B54F-B916F9F36A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443FD31-F2A1-45E0-B3B4-02963DF7CE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97D1E857-2D4A-41D6-B80D-FD539F2764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927F399F-5014-48B3-9E0D-22EADAC48A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06AF38A3-3F10-43C3-9ED1-69851906B3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D5FBC8E3-10FE-4BB0-AB14-3F9CDCF057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80A72D33-152A-4B2C-8D84-B0A53E2E77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4DF1FDF-E0B5-4269-B2F3-47185CE61C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F25A18BC-B9AD-4ACC-AFA1-76F380CFE3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5FEBACA-3686-45EB-AC5A-6936746B76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0AF3D123-7CC9-4F54-9942-A4FA2DB3EA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45F7F5EE-0F5D-4EDD-BB68-5274A9ECCB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0F55E16C-B8D6-4C32-862E-C757DD58B1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591D8DDA-6095-4BF8-9FC1-AF3B8F4E2C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D1F4D07F-F8E0-4F80-A445-7396645830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7C3EB0C5-18A5-48E5-A6CD-01E19A10A7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F3C05C78-3351-402A-9139-1A3E82AD15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FF57FF7B-C729-42D1-85B1-8D1D331DA10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E3A93E5-2D35-4FD2-80E3-4536991C6C4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CEF52185-7B24-4776-AE1B-D2BF44A422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88A55107-8D5D-4CCC-9A52-547846BEAD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FFD84148-0EF5-4300-9767-01F88E3FA3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7BF8CF89-E67C-4A3A-9784-523B7869DF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6BB3945F-D647-4E93-B065-65014603DD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B0C58AFE-739B-4FAF-B1C7-99F7E14B30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F8479E0E-3C58-46CD-8D84-18B772C8A0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2AEDDDC7-B1E1-4441-81B1-81CD96595BD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D003356E-B9F0-41DE-9D87-06A2A56198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DF57C2FC-C9EE-41F3-9D0B-6865AB2790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650A4D9-6B42-43D2-81D5-3A7A2FF63B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AF978EB9-4E21-42AF-AE80-468A224C9F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2B74D78C-29E6-4C5D-905F-B2E1A5A665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1CCD0C6C-931F-4A12-8AEE-4256CEE312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C85A2EFE-7A16-4511-B631-3F343E7EFB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578767C5-DF13-40C8-A609-27850F41FE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A2EBBE99-17C0-42CE-BFA7-9B2413B01D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2866008D-5478-45E8-BE93-5FE8F1FCED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B2FDA4A2-E67D-4229-9273-285BC687DE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5AF7A5B3-880D-411F-B073-7AA2FC31E4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D0AC3E97-E2E9-4CC3-BC28-90E3CA6186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82ED6FA-9435-420A-94E4-01F2D44D2C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C7BDBF6A-73EE-4F27-9E04-4560571EE7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684FDC7-5C3F-48DA-96AB-D982DFDAF1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2C6F129D-6529-481D-B9A5-A90307EFE9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961151A0-3EDA-4A07-B256-8DDBB7693C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33D29BF2-387A-4145-8428-E02DCC3C6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FF0C840A-1DBB-4F1B-A2B3-2EC57F2084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0EA96A24-3EEB-4268-93EB-E332060645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77BA998-C1D7-4554-9C54-C41613CBFA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CBB2C4E5-4928-4A3A-A006-24C9B7C304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5649DF0-2F1A-46F0-8B0D-BBEFA8EBDE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0A0BD0F-5B04-42C6-908B-97F4DE9DEC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345A54B3-346D-45A8-B516-D4E77EEC48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65060174-17DF-4816-8AC4-ADECD3B254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7384375-A410-49A2-8E9D-D84CF7658E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1795D675-E2E3-4ABD-9237-2D6579C61D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85702D8A-7C61-47AE-81EA-AE821DB5C9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A4C271C-7B7B-45B0-8212-D2776FF881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1FD48862-E45F-4F19-9554-6506189CC8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B47701E8-667B-49E2-9F9D-EAB2EB53C3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816B2ED3-DA79-4A90-AC18-AD1635FA1E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58F129B-591C-4DE0-93D0-077909703A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4E6E48D-8B9B-46DD-A378-A05B4E5CD9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28400853-A622-43D2-878D-1261E8D8435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BB2FDAC-E50D-4F69-96AC-2F402F41C2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BC399B14-052F-42D6-BF20-81179C1D50E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B6088306-506A-48A1-AF29-DC4D5B096F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C938C66-BDBD-48B3-9D37-BA6DB37EF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6ECD69A7-4DD0-4963-9401-08B7E7A686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1008973E-5C03-4FBB-818E-898A9A817C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BBE5E7E4-E228-405C-A559-0E4C58F7DF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73A0B7A8-F192-47F6-91E9-6ABBB97F19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EE954D17-91D6-44D9-ACE3-388223F766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F529EB9-53F9-44CA-BF75-042FAE1762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FF41FDA2-9D7E-40FD-A56B-A55AEC278A5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039DDC90-7EFC-438A-812F-5A330B2F79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5F4E5C94-CE2F-40FF-9190-CF46C7D432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73F6DF75-7F67-481B-A47E-C04CCA5923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E417573D-883B-4E82-A7D9-549AC5983F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FBE69787-D965-424C-9583-4694C93E08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AB425961-7149-4D8A-86A0-880B539E2D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69F4591A-89FA-4DAA-8949-0AA1137D39F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6CE58437-69D6-4638-B346-C17EA778F3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4B183CFB-5CEF-46D5-9E26-33EEF6B7C5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FA1AB8E4-5348-4F29-822A-FEBF6F33DC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3E6DDA5B-A176-4731-960C-F0A83DBE879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4053683A-9379-4EF4-B72F-E80FFD601EE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B615B1A9-065B-4588-BE63-D233D56D31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B7EFE8F7-8107-4411-8CF4-8C6218F571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87B1A3E0-40D8-45DE-A99B-17BEA4F6C4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D01C343C-AC46-4CF2-99A8-1B2B020BE8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0689A31A-48E0-4196-AA94-59ABCA55AF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41C64523-4123-49E6-B591-609CDC9E73C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FB505DFF-94E1-4235-88DE-4E11D8789C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D4EB0592-F828-44F1-9380-F0085FD885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B2DA217-6EFA-4BAA-A75E-626D8E6A28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9766F4D7-575D-45C4-818C-C9A77721814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013BC229-4F18-4068-A399-B50947672B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F97F8A53-D07F-4542-9BD4-88F492AA6B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1D28F182-1850-47E1-9A32-F28CD58B84F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D3E32354-DC56-46FC-AF41-EFB4A29CFE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B9782E9B-F342-4D44-8B5A-E97936579F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D88F910C-97D2-4334-89F5-359B9A1334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57509A31-BA9D-4375-82F9-C49AF12714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26D6E284-7039-4DA7-873B-E54DA23D4F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8E8B15D6-75E7-411D-A79A-15A0EE1A7A2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EAE035-D3E1-4A62-BAFF-A84F1C76D8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7866918-D8AD-48E8-8DB2-0684D860A19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610C5BB4-5E8E-41A4-99CF-EA725D48F2A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8A1B8310-D65E-45FE-8C47-E9D70022AE0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317060B2-A27C-4D1E-8F36-C49A1B829A0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FA18C9BE-C2A0-4A10-830F-76DA243E25B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60218F41-4783-4801-B580-8CCE54A8BD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EAA954C3-E0CF-45A5-B1B7-EE7ADE06B5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E202EC06-E204-42E0-A724-CC794E406A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848C402D-4C0C-4143-B6EC-43FD6F9239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80E8BFFA-DFFB-4DDF-A79D-4437E12940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7AB55628-6DDD-429B-BABB-4717FBED4B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21BBB92-E7CE-46BC-88D4-6B35E694507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9E35788E-902B-4505-9B6B-D4EF07A66F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A1636BED-6FF8-4BA8-8A5D-41253C4FB2E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C9B827B9-FE15-42DE-9E4E-68E317B1498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D5CAA5BD-343A-4F15-A5DA-67CB338390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1EED737-4756-41B1-8E91-9FA93D9053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CD9C53A6-9578-487A-ABC7-9889FF8CDB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1FDBB20-C02A-4191-8693-F82194E0E8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58E4DA34-E82A-49F2-BF6E-6A2B7922D0A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98B5DEF8-A8C7-456E-B6F0-2D21FA4389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2721D9DB-021B-447E-B10E-084BCCB5BB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1026E70-6971-4D6B-9546-199C2B136D5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62BE343B-EA1D-4B73-9005-63BF83A1EB6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F9A36C32-91B9-4617-93D6-E4183D86D1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542926F-D4E4-41AA-A811-76486741E24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AB91A02D-D4CD-4A4D-A22A-7B42BACDF3E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009A10A0-87F6-4AC4-B0AF-935EDBE060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E1F8009C-5C23-454E-B6BB-D7BAA9ED9F8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B08915F8-6881-4F27-9855-6C96A537A1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472AB7C7-A44A-4A2F-BC38-A797C9E8D5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3ADD2103-FA80-4EF8-87F6-8709A4FAE7F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9EAC00D5-FB8A-4C7E-ACE0-3C5BA8C8F6B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DE880FDB-DCB2-4374-BCB0-FD1957A757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C0933BCD-97BB-46AB-80C6-DC0E1CC6427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CA9646AA-F295-4875-9026-793356EC17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67BB7222-7653-4848-B9D8-4AC4120B3B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393A3AF0-3B3A-434C-AE4B-AC38C2BED0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D370D984-0086-4306-9C18-A578F6267C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4B6776C1-DDE7-45C3-9AE7-D3FE35AAD01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B269F8DD-98ED-497D-A3D7-8099000F659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EC607C7F-86B8-4DE2-9928-03FD448C086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6F260DC-AA54-4C1D-B664-CC1AE50A61D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15AFB824-96B6-4145-9A22-79A6505141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B60686B-1201-4AA1-87BD-CA8D87CBF0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474C6AC0-C0EA-41B0-BA82-5EBD665C486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F96864FE-B8DA-483C-A462-65568143D34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F7F742F4-2FBE-4902-A379-9848A9BC2CB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AB409AC3-82B8-4D2E-B9BC-E217466C51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E573C5EB-DA5F-4474-8D54-0E7EBD4D6D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CECEC840-F3F8-4EDB-8016-F95BEE9797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69607F18-0E0E-40FB-83C0-C8592385AD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0FA36061-07C8-45BF-A0FB-7B8DEF3BECE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7DF399F5-D4B0-490C-8EA6-01873380D6B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2F0673D8-5BB1-4AA6-987C-23C28829BE7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EA0CE3F-341F-4600-AB5E-AE03924DA1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CC20848-A834-4233-9F8A-F84E4FFE638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B881565D-034D-410F-B077-A493AB341B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B9E43457-A8E8-4504-AD51-E43409C6827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F40C74D5-6C21-4F96-B6C9-ACCEB671869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6FC0E939-D14B-4BC4-A4E1-64C261D04EF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D5A4753F-4B97-499E-9C99-D537C03C2BA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B6778512-C690-4A43-84DB-6222B8FA3C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1EB35242-F990-4936-B76E-018C17D1BE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2242831-2870-4D31-9495-038EDF6E60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AA227B44-EDF7-46D6-9689-002B017460E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3DA5ED1-18FB-45DC-A5BD-3C56712FE4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A21089F4-C02F-4956-8A4D-B7A585F65B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0DDB54E5-E18B-4564-90B4-B280D89A44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1456D89-DE22-4B20-9A3E-0A71E526CD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837EFA06-13DC-48C2-8113-186AA583E7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511CB41A-791D-48DD-977A-ECA11C830C2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1FBE7A7B-9094-4C29-A23D-007E32238C8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4A7F2AC9-8B2D-480E-AAA6-6AD3629B27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F471E0A-4FB7-4BAB-AA76-4B298D1E83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5FE2910D-9F04-4737-A260-AD3D409C61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98B17A15-0DD3-4E20-A537-26CAE02153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4E62248-513E-47F2-86F9-CF6A2D14EA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3885792-AB6C-48AC-9320-47B8A49AACF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601AFB8A-7DE6-433C-88DE-3E6FE4F4634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080F6514-5090-46F2-A7D2-BBAB1548D5C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6B7956AD-F208-4907-96C0-29DBCD5464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1948A2EB-C32A-4832-94B8-A2F130CCF9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4C0BFBA7-9226-4FF6-AED4-C2759BBCA1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C6629595-08A2-4C42-A7EC-302248D865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4D18AA78-64F5-4E17-AE49-356660F9BC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5009AB7E-8AA7-4611-9731-EC454CD920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BFD6393-89CF-4EF6-90B1-6FB9E60D6C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5B2FAE3-3831-4960-AC9A-171B292B05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211D7A1-3713-4D78-96E4-2FC9EE48FBE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E3E5153E-B0BB-4F10-A5AC-32FC18F164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8C1955A0-01BF-4E25-96B4-6B84B85F91F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53BCB6D-E0B6-4FC4-A45F-4FD1E4527D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C4D8CBE3-54FC-46DA-995F-22E05E5B25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32D2A2C5-3D86-4A0C-B32A-F5D919B516D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A505F2BD-A7D9-46C8-9D11-056933FE12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224D7C63-26C3-4848-ADBD-0260EBFA7F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FAC57A4-2597-4FE9-A13E-EE0C41D60B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E51E6A0B-4C86-460D-8FF7-F183A25CC14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253C639-4893-43A9-97CC-C3577EBFCB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C19419A-A2E2-49BE-A86D-60211D853A6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67BA9E71-BCE1-44C5-813E-1D1AD412DB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D2C774A9-EC67-4AE6-80B8-A30B94B7D3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FE9ED57F-0481-40DB-B21F-5A83EC69404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EA5EE91-6E26-4722-A0F6-418C8D45D0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035F3781-4DD9-4953-9210-8AE46B17A03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52524812-9E45-4A06-B472-DD875EABE8C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12586C9D-5CDE-44F0-96E7-A6B9A66B627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0AA934F3-8FAC-4BA1-8EBE-DA65E557E35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EAE0C455-DAA4-49C4-8FE3-E18E6C73EE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41BA94F-CB9B-4E4F-9664-D3A2118CE5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8AA3429-24D1-4CAE-A1FA-034D4CEDF83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14DBA4DE-5B21-441E-8A3B-DE18A2A80A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4817AA0E-320F-4119-9B3D-A1D6CEB485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9296148B-7436-46A9-A936-B4D6CD84A5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0BB23513-12E5-4D1B-8BB2-B48236DFA6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A6857B02-14F4-45BA-A046-D4C3486F98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2FD8175B-9905-48E1-9D9E-9603818E48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9A92FCCF-C380-45CF-B0FD-1CB25AA318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F2355871-8574-4D17-BF1B-D047443BD8B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39D21BED-9A08-4B91-843F-46D13633FB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DBFF5D36-FE1D-4C10-A531-FEDA79B7FE2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5B9C53D-8E4A-4122-A558-EB8FE543C1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0C4DE0CC-E91F-4C50-AFA6-E5DC82BFB9E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8293B0C4-946D-43E3-BE31-B3342A6A05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FEC2F5FF-C31F-4641-AD0A-761147A0FE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E57F5B6A-D721-46C8-939E-B0814F2EDA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A770EF55-BDE0-4C2B-9DD3-BF534916D87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E4D6F68A-B2A8-43F7-9F96-FBD6351482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628CE3A-30D2-4A73-8F60-1A23713709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0ED6C26C-44BC-4358-B2FF-199A71546F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AB555FCF-A9C3-4D57-A28C-71DA92E6C8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87350A21-4ECE-4859-925F-9095F97DC93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C7E6943-1BAE-4369-9114-30D2F477D9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73D19DA9-312C-4273-BF3D-4253054DACF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5174E3DE-EDD7-45E8-B00F-08C20AA2B0E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C2629231-BFE8-4AE1-A357-0AAC7123F3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2481B7E9-6DCA-4D2E-ABFE-8A636244B1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2FCB34E9-EF72-41A4-BD09-17547E9FE47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6A4298B1-A9FA-4F12-814E-786C73693B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DF66B62B-3C9D-49BF-AD89-840B3E92D4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080050F-48D3-4DE4-9C79-04509A71DF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E7CEC4FB-79AC-4074-8552-DDB1464FF25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464797D8-ECA5-4863-873F-6037DA4297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480E6B4-D19E-4708-BF3E-352F37A3F9D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FB9B16B3-9E5E-44CC-887A-3E98129367A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3379E54-D2C5-4285-937A-8EEB955B369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E603F90E-D145-4A5A-A23D-43282E29246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84470DCB-6746-45B0-ADEB-CB22B0FA1E4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DDFB55ED-C7D5-4D35-89EF-3892F12A0C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CB4D4D9B-1E0C-48CE-9763-FE5510CA7A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075734F9-A9FE-4FEC-ACBC-97E3E9DBF4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57F7B4A3-5146-4692-AF46-B1BC592C406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2F8BCF2C-E6BD-4D57-9D2E-5FB555D016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8920051D-04C0-4FCF-8E22-4BA4EB5D55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2CC3AC5-A774-411F-88FA-3A83D3DA617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EF0932AF-9EE2-45C8-BB24-490E9DE8FBF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7DF31CF1-0D32-42A0-AC6B-97ED22CF80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CA3392F5-7ADC-4B0B-8EC2-2B390CE299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C980B3F0-C546-4E0F-99CD-8D2F3359D8E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232D6867-D8C5-4A98-8244-901ED4D9B3B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87920F66-51B2-4D73-B97A-92D37B9211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86072F47-BCC7-44EC-B2B9-83744B9DDB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033D8ED-7509-4287-B9AD-7CC3DCEB76B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59430F60-97D9-4EB9-9ABA-23E33AAD86C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B2BA8EB9-99D4-4E72-9995-F9A7C1158D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FA3E933-5C30-41BA-BABB-4A9EBA5B62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4BCAEFA-573B-4152-BEAA-44317185BA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35B54311-1673-45B9-B1D3-EEFFDCD859D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F32C86F3-30F1-4A5B-AD53-223D4C29447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5288F785-93A5-40B8-8869-0DE97E2B44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C82DB667-3538-4FFD-8475-AE1994B3E1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917C0F04-A139-47E2-92BB-B89892D7B9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3F1F1FDD-1BE7-47E8-A79B-0106777CD14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1C652C54-FB87-4DD8-BB5F-5D6C87D0F1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01DBFD1B-BDB0-4C65-9F84-460BF46FEC6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75627431-0E5C-4121-85DD-43AFEBE8DB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1253D67-308A-42DA-A97D-46F168E866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A4B57820-472E-4EFB-B4B8-83EB4C8600F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DFBC6C7-884F-42AE-B609-3931C5381E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E0615317-A4BE-4213-A8DE-E2BD4B95EC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61AFB20-3D60-48CB-B45C-FD98CC2F8D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A01AAFD-70EE-45A1-B70C-0FE740A906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ABE04AB8-2929-4E50-9E80-517C88CC94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232114D0-DEBE-48B0-A14B-53D73729EE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84E8029C-5630-4AE4-B847-64BCFC5B04C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4CE02847-83AC-4F8A-9410-6A95A6FA13B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CBC90A27-CF7B-426B-B166-3912A8B20D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704DCC3-A287-48D7-93D0-DAB5B92A9B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FC5136B6-9BF4-4F04-BE68-E7508D206A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00748863-6A4A-473C-BA33-5648CFA2C01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E3CABCF1-CAB7-4495-8509-AD618EAA8B8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EAC1F353-930D-436B-A113-FF1BD873FD6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21C5B3ED-3CD8-4CB6-AD7B-9FF00A9602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10F88753-2C17-4B7C-B897-6FFCDC2357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8CBD5BB-5D7D-41DD-B599-5A8AE997D6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DD4C6097-DE58-42B4-A76F-71461C3385F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A9852001-2EC8-45D0-BE05-F62F735C83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A6E96735-288B-48FB-97EA-8171D3288A9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D065525-940A-4D63-9BC1-169BE33DCED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F8E650D2-7B6E-4F8A-8CCF-57CCCE398DB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E78605F-40FC-48F0-89BE-1A856EC8864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00D8AC9-B18A-43A0-A79B-1B8D614C415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0ECC394-7209-40DD-AE10-E2013817028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5A5D4F0F-8352-4729-B58B-5F475F83ADB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721E525-D94F-4042-BDC3-18A994D99CA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9422E4EF-E20F-457A-A2BF-96D5B663F5C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9977ADD3-1140-4EE5-B366-695ED86CF76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24ECA58B-BFBD-4D6E-B2F6-E95F4115F8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549FC281-DF60-4057-BC4F-0D770CCF61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917BD61-5ABC-4A38-9F6A-D5971E3A60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043F0F40-4C3B-4BDE-A7E5-7617325ACD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05CF7ED-DAE6-4ED2-995D-5F1C08B73EA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DB6E7330-550D-4168-A159-7629DFADA25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E8781285-1863-4F7B-A882-198B563B77B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02ECFEE-01E5-4D6F-8B5F-2EDBC14E9D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7CFFA009-71B2-4033-BA5C-61AFEF2080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8CDDABE8-751F-4AB4-BFFA-601781C374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869A140-F0F4-4BD7-BE41-1F602BF93D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D8F938F-916E-4736-AE97-5D91CDEEAB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65398C30-028A-4FDF-AA81-9D768C8604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5930BD-0516-4C5B-B170-33A2D4B0C59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412D659-B06C-4868-8732-8622BC22FC8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F9B391C0-ECBA-42AD-8D1E-83DDAE5591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3D07C81E-8211-4291-B20A-8E0A0FF5A3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C55EC86A-A60F-414F-A16E-F4B682B315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8C341FC4-2158-4FA6-9A39-B9CC5E48E5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4BD50629-ED3D-411D-B62B-8B3B861FFD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F3DDBB40-907B-4854-B463-4DE138D0B63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905DC52E-7DC3-440E-BCEC-2C16EFEDF6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CB063B54-DF9D-4FF1-BB0C-2470DE094C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92E5759B-96EA-441E-9BD3-9432AA35F8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0AFA926E-5B8B-4898-8E4D-C7C2FB95E3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E2756BA-FF7E-40A7-B96F-85D3F2FCCD8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8232B972-4BF2-4A0F-A868-67E1B69BDB7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7AEE40E5-E44B-4A6D-B758-59BCC88988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E44E8D4E-CE4C-4246-8013-9EFD3FED216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3710BAD4-53CE-46A4-96F9-B17BB985A8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A2EC4C41-448F-46AF-9D3C-FF647EBC4A8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F61E4E85-42E3-4DCA-86C1-F9A8AED6D95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BEFE06A1-FA27-4E46-B3F7-234EBC5D068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D6E4C0C2-1D90-4EEE-BAAC-704DB4FD27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3079935B-EFA2-42D7-A009-D91C227D3E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9E37DD69-ED9B-491F-8949-51019DDE7C6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00F959D-D41F-476D-96B5-E60044CCEE5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00988393-9964-4031-9218-BDF8CAFBB94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22D4D663-8E9D-41D0-A697-C6612FDAD65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0E505E12-8EAD-472D-87AD-EB1218AEC77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0E3CFB02-926B-4E32-8334-42EC1D3021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A4999443-51AD-4269-9F8C-93C603A781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30C81130-611D-4B44-B025-87053116BD1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7C5B2658-D70D-415F-B10E-D865B4B68FD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E79A80B5-CA20-4D06-95EA-62CFEAF9EEB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839C0D9B-9D86-4761-B44C-09379BC964B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52ECD189-2421-4AAB-885F-0A8F79DDDC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14E5D3A-2691-4A62-9941-C14AAE0BEF6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12E1E5B7-879C-4C46-86E8-4EC32811DD1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83BFC5CB-C9DB-4BF6-B369-50EA1CCB13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A51E6808-45D1-4A51-B77D-45F8057F21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5F66549A-EE70-4452-9E8D-CE2ACF17167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FC8AB3E7-4A68-42B6-B2E3-AED1FBEFFC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A2A30DE9-147A-4C4A-8447-3B711E5ADC5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4C34AAD7-E8F9-4F2F-9ACB-14B160706F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0EED4000-AFC3-4614-8D87-8D351B6EFC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1E640230-E444-41E1-A9F6-A4629C1AFC8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8C30BC33-8B4F-46F0-909F-20FDF0A536E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D73CD66-10C7-4713-B05F-08AEBB8DD22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50F70B96-BCFC-4ADB-A31F-19DE1CB4D24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9E093B0-5DBE-45AA-9F07-13695E2F898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BD1D9D47-1986-4061-832A-4A118175FC6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197A4A28-F442-466D-8947-90BD180073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FB068022-E0F6-4BD2-9863-CF5E47B376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DC4AA2F3-E603-4502-8291-DA0F244599A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7097904B-6683-4190-AFBC-4CCD70E883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6043AFCA-5965-4373-BFB2-1435BE7DEF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B8ED6BFA-1585-46B1-9AFF-117404A548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68CEBC3-CF6D-4A37-88DD-A4AD480F27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DDC2C2FA-06C3-4622-B4BE-391884A5EB9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433BBDDD-0D07-401E-A890-42B09C7C55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AC94AF83-D726-4EAF-9BA5-E3F9A7E51A1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ED7BA83F-5947-41E2-9676-AFFA7E42E11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6CE83C17-BB09-41CE-8736-E982D4EDD3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0A4BDBF9-EBE6-4A32-B95A-E89F213FE8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AC0819DB-42E9-45BF-A427-1B66059CC6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9BAF904-0E8E-45C5-A93F-D61BB38B87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ADE24331-961B-4264-9CEA-36FE1A37E9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480CE5A-B3BB-4B39-99C7-4B1A71CAD36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D3CFB6D6-1FEF-4232-811D-BF715807B4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FC4C89B-E733-4634-BC3B-47BD4E5EE5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0A8B5E5B-2DF7-49BD-9E11-5BDE1F07E8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9E755179-A918-45DE-AAAB-D7B678B1C8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C9FF08E-7C51-4CC7-85BD-9AF6C0889D1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4038A744-D31E-4F8A-AB19-80814059E24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4E5298B8-9551-4042-96BB-B0F51B237A5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860FF6DC-B7BF-4C11-9CEC-227F7AC4B0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58174BFB-9F38-4741-88DA-CC180344045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445B54A4-474F-4CD1-B728-A5DE417F2C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1913015F-3AAE-48F3-9BDC-98CD932DF2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880969E-8C84-4329-84B2-9960AA86B8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DE59E41-A269-4C9B-B1AA-D688FCB271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BF436D09-BD3F-4C09-B3B9-C28D1668135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22CFD197-F5E6-4BFB-88D6-A22C49C3E7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53965F9E-E8C2-48BD-A37B-8D669449FD5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7F321F88-0A2B-4A14-85E3-851DD80E6E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B92F9C1-1423-4215-BA7A-15145F388A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A0CBE04-61A4-4C94-A1D1-1C22784189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801D1C99-0C5C-4CEC-87A0-FD99F9F92DE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8A555A87-28AD-4FFD-8A22-97D62CD28AD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74104D25-5BD2-4F2E-9DDA-C39BE40EA26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CE96DA9C-46C0-4E6B-8C63-8762AAD48D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706685F-C46E-41F5-98D4-ED4F8FC28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4FFEFAF3-4A07-4040-8E68-8B87AEF7B2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A5B32EEF-A4A9-40ED-B9F9-C6A996918E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47EF847F-C199-4AE9-B385-BC76A6B4A8F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EE3EAACB-49DA-47B0-9660-AEDD2C58A2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8653D5CA-B0E6-4BB0-AB3C-F00A24FFE1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956C151C-71CB-4B3E-8582-1CE94315C3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1288D666-3FFD-46DC-BCE9-26F224886CD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FCDF30F6-A822-4D8C-BB37-743A9B4D0A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67BC41EB-3E91-4A2C-98B0-8AD4005FED9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5C99E2E9-54EF-46FD-9CA5-23C3316A4F3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C8A6091E-C15D-4BF7-A6D3-2108AC7D558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B7D4AB2D-665D-48B0-9A84-25C2526B39F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C931B7AF-4A6B-4C52-8E83-76F4C2CF260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1B6CCE7A-48DE-42CD-B16A-B2D48CE2502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3F5AC4B4-4CEC-48FF-BEAF-F1C88367DE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68E49C4A-5E58-4DD0-B9D4-0F0F7C079FB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12D85853-7B3D-4322-B380-A1DAA1C345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35E05A25-6EC0-4DEB-8DD5-E602D2B61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74E228E2-5B8A-433D-BD68-0FB50AD10B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DA16E67D-88E3-4AB3-8471-67B9146852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C83B9ABC-8149-4ECA-844E-2E18307DF32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53278A0-E982-4641-95F5-00590D8963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647F71C-3381-45C9-B667-783DFA21512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406987C4-A0F3-4664-AC74-9FF8B3BF8F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AD98D4CA-A515-419E-BBF4-B713B2476D3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8F4689F0-24C8-4381-8347-78080814C2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BE2C7CC-4D8C-4871-859A-4231549349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583F1A16-94E2-4109-9482-50637629AF2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553B5676-467A-47F5-A866-284BC55853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8868FA83-66C0-43B7-837C-54DD85FB14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A7251FCA-827E-4C57-888A-6F7408C92D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CBBD6D77-F381-4580-B5F0-A3E1E98AE8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234F3051-C85F-4B48-8362-C4ED842A96E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DC9C3D0-59DD-4C82-82AB-DF88C3D2B1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413C5C71-BF0C-4BF0-AA01-4D0CA2E830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EAC8C485-020B-4CC8-A32D-79097095A8C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CE6E68C-ACA0-431D-A062-3BA90328176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0FF819D3-356A-43EA-BE6A-BC2669BCB08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5196F783-0A13-4659-87A5-200F874D2AD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FDA28918-46FB-4C52-AAA6-899BD4B5368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7B4C94D2-72C9-43A4-ADDA-6A4F40FAE57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DA87C7E5-76A6-4C66-9EF2-D804DFEDEA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31DFBFB-4E64-46BC-9E90-D16C895AF01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894D454B-C5C7-4718-9EC3-0263B53AF6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50A3A9D-12EB-43A3-8559-E830B21D6E9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2289363-5161-4C57-A972-36C56AB6B1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6C41373F-BE76-4ECF-9CE7-7B02F3F85BD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46B2FD96-09E1-4E36-82B7-29B867D70EC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B8FFAE2-E07C-4F98-9870-D3F2950A153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B162128A-36A5-44E4-8403-D3A349693FA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1914BDA1-68BD-41F3-B791-EE55EE91AEF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95E7345C-2FC9-4F10-B6F8-E5E4562477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FC1AD054-7333-4D51-AB6B-5708160225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A83F6E9-6A04-4AF0-BDCB-88FC63FF5C5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B3EDB582-3AC1-4DBD-803F-E753633578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E1A3E7E5-ECE5-4C20-8FFB-8DB92494DA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D2BF7E1F-D980-4D30-838F-913AA03D4CE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B55AE436-D2BF-446D-9807-84603BBA6DC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D1AB059F-4CF9-4E3A-88F9-248CE476E0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42DF06B-A2E8-4455-A392-94968E0DBA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2A2372A8-F3EF-4572-AE59-EA433D02034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902BD852-92BD-4197-B0DE-E335FA749AE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DAA56FB-EB66-49D8-8A6F-F8B62D0BCED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BA2635FD-512F-41E5-AF53-D8184ED05EB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E0F1EF1-E5FC-4811-B6D8-FB9E45E7089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384652A5-1D2C-47E6-926A-CDC821AA44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7A67033-9E7B-42EB-80A7-8A68AD5B96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D769E452-DF0D-4CEA-BBC0-6979B432685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B218D5E8-8DBE-4B46-9249-9146D5433C8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93698C63-9549-4B06-9370-2672C70BB7A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060C76B6-01C3-44B7-8FF5-7B62A618D5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6E2FC792-6C50-43F5-A34A-584D28F968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A3573E6E-8A12-4856-AF4F-C043E1DA68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81883E17-75A2-4CA8-B564-6708868D27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A2CE1F8B-A505-4207-9EE9-FCCF04D5313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84A3DC0-2836-4026-9AD1-3EB9736AFBF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B47C48B-D48A-48EE-AD1F-849A49A5500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C81BA00-C58E-4361-BA75-BF45BAFE326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620A9C3-B258-4CE6-ADC2-7E17820EA5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F52107F-2B36-4251-BF1A-08F6452562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6CB1D42E-A175-4FD9-B3D7-39939A6888C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00579A77-7377-4DC3-823B-AF324C72333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92653567-3150-4968-A06E-DBCBF0011C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2FC6F1FF-547B-4F49-A3BA-DBA3A205C8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A71F4D9F-8E23-4660-B452-684EF95973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8B9466DC-8C28-4488-832D-C341E5F270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967BD0D-70BC-4544-BA73-895F6B800DC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F0D9C388-057C-4F5E-BADB-8DDD49652E1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747479E5-9D78-46B9-875C-09AD5393182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A7E06595-83E9-4021-8F5F-2CED9498DFE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46DDD2A3-CB84-4425-8FF2-B5F9C63189B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6FA6CCE4-7FDA-402B-86A7-733BE44959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92F9A681-E5FA-4D40-9B88-4871D4AFA6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D79A8CCA-0189-4A09-BAFD-DFE934A5E2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655191E-AE2C-4BF8-98C7-8B7626AC52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7AFCC8C0-49B2-40FD-997D-6BF8F68CCDA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C4FEF4CE-84E2-4398-A90E-3EC74B6A54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4E42FBBA-3584-4E16-AF32-ECD78AC064B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CFAE34F7-A223-48A8-AA4B-4AFA4D5143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A5A76AE-5681-4C29-828D-FA4953AD04E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F6330274-9EF9-411C-9531-1FBFB7B7321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339D9D5-2D34-4999-83C4-BCF07B79F96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0EB2F93-0FAE-407E-911A-1FBDB76AD6C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17B4DB20-2546-4E5F-AD52-E41EEF469E8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79AFD2E-CD0C-4FF8-870F-964C18D179F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699B3560-A1BF-420B-B6E0-E56DC4F63A6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F4C2DAD0-761C-4D2F-AB98-E7EFD25F9E9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70C11EE3-0169-4C10-91DD-F3593EF1A19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810C0ABB-7B42-4916-A96B-7A44FC4182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967B326-3FD9-49F7-9C79-11F5B1F4AD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B41C72A-BB61-436C-977F-7365B7BE60C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5294804D-AC40-4F0E-BFCE-03C30D1BDB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52F175B-36EF-4A38-82BE-69E88F9916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81E0A8DD-A01A-4D82-A9AA-E5820333D18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E74E2C1-BB6C-49D9-825A-296318C675F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83D0697A-E679-49C8-9C91-1688203D61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29B451FA-8895-4B36-8594-6B3551E08F7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2C2536B8-2E9A-499A-AD8B-1F7E81B27A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73EDB711-85F0-4FEB-B043-33D0DA9E9A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41D863DF-4196-4C9A-B0E7-FBBDE35B13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FD214D97-4411-4D03-BEA9-355B8C8029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6145F42-DB94-4157-A984-AE6F0C591C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DC614131-63FE-4E7B-9245-F0F2E56A80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57B7DB69-D4EA-4992-A426-59E0963551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36DAC0E2-A504-479B-88EA-785F7002C95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8E342C38-3647-4104-A5A1-1372DC66B5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195D119C-8356-4A9F-8F62-A4CD5F923C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6A7342A2-96DF-4681-938E-5DE87D5F7E2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C76AA41A-C1F0-48DD-AFC7-FF732149AF4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4E8C1818-6CED-4FA8-AD10-82D9514C877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E7985A28-8C17-4A87-A963-C8060634269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468B5F5C-E1EA-45FC-A766-629BD09E84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2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6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5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8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51.xml"/><Relationship Id="rId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4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78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2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31.xml"/><Relationship Id="rId12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30.xml"/><Relationship Id="rId11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3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6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51.xml"/><Relationship Id="rId7" Type="http://schemas.openxmlformats.org/officeDocument/2006/relationships/slideLayout" Target="../slideLayouts/slideLayout655.xml"/><Relationship Id="rId12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0.xml"/><Relationship Id="rId1" Type="http://schemas.openxmlformats.org/officeDocument/2006/relationships/slideLayout" Target="../slideLayouts/slideLayout649.xml"/><Relationship Id="rId6" Type="http://schemas.openxmlformats.org/officeDocument/2006/relationships/slideLayout" Target="../slideLayouts/slideLayout654.xml"/><Relationship Id="rId11" Type="http://schemas.openxmlformats.org/officeDocument/2006/relationships/slideLayout" Target="../slideLayouts/slideLayout659.xml"/><Relationship Id="rId5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58.xml"/><Relationship Id="rId4" Type="http://schemas.openxmlformats.org/officeDocument/2006/relationships/slideLayout" Target="../slideLayouts/slideLayout652.xml"/><Relationship Id="rId9" Type="http://schemas.openxmlformats.org/officeDocument/2006/relationships/slideLayout" Target="../slideLayouts/slideLayout657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2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0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75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74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5" Type="http://schemas.openxmlformats.org/officeDocument/2006/relationships/slideLayout" Target="../slideLayouts/slideLayout677.xml"/><Relationship Id="rId10" Type="http://schemas.openxmlformats.org/officeDocument/2006/relationships/slideLayout" Target="../slideLayouts/slideLayout682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theme" Target="../theme/theme58.xml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0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theme" Target="../theme/theme60.xml"/><Relationship Id="rId3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2" Type="http://schemas.openxmlformats.org/officeDocument/2006/relationships/slideLayout" Target="../slideLayouts/slideLayout710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5" Type="http://schemas.openxmlformats.org/officeDocument/2006/relationships/slideLayout" Target="../slideLayouts/slideLayout713.xml"/><Relationship Id="rId10" Type="http://schemas.openxmlformats.org/officeDocument/2006/relationships/slideLayout" Target="../slideLayouts/slideLayout718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8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22.xml"/><Relationship Id="rId1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13" Type="http://schemas.openxmlformats.org/officeDocument/2006/relationships/theme" Target="../theme/theme62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slideLayout" Target="../slideLayouts/slideLayout744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13" Type="http://schemas.openxmlformats.org/officeDocument/2006/relationships/theme" Target="../theme/theme63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56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4.xml"/><Relationship Id="rId13" Type="http://schemas.openxmlformats.org/officeDocument/2006/relationships/theme" Target="../theme/theme64.xml"/><Relationship Id="rId3" Type="http://schemas.openxmlformats.org/officeDocument/2006/relationships/slideLayout" Target="../slideLayouts/slideLayout759.xml"/><Relationship Id="rId7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7.xml"/><Relationship Id="rId5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6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6.xml"/><Relationship Id="rId13" Type="http://schemas.openxmlformats.org/officeDocument/2006/relationships/theme" Target="../theme/theme65.xml"/><Relationship Id="rId3" Type="http://schemas.openxmlformats.org/officeDocument/2006/relationships/slideLayout" Target="../slideLayouts/slideLayout771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73.xml"/><Relationship Id="rId10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8.xml"/><Relationship Id="rId13" Type="http://schemas.openxmlformats.org/officeDocument/2006/relationships/theme" Target="../theme/theme66.xml"/><Relationship Id="rId3" Type="http://schemas.openxmlformats.org/officeDocument/2006/relationships/slideLayout" Target="../slideLayouts/slideLayout783.xml"/><Relationship Id="rId7" Type="http://schemas.openxmlformats.org/officeDocument/2006/relationships/slideLayout" Target="../slideLayouts/slideLayout787.xml"/><Relationship Id="rId12" Type="http://schemas.openxmlformats.org/officeDocument/2006/relationships/slideLayout" Target="../slideLayouts/slideLayout792.xml"/><Relationship Id="rId2" Type="http://schemas.openxmlformats.org/officeDocument/2006/relationships/slideLayout" Target="../slideLayouts/slideLayout782.xml"/><Relationship Id="rId1" Type="http://schemas.openxmlformats.org/officeDocument/2006/relationships/slideLayout" Target="../slideLayouts/slideLayout781.xml"/><Relationship Id="rId6" Type="http://schemas.openxmlformats.org/officeDocument/2006/relationships/slideLayout" Target="../slideLayouts/slideLayout786.xml"/><Relationship Id="rId11" Type="http://schemas.openxmlformats.org/officeDocument/2006/relationships/slideLayout" Target="../slideLayouts/slideLayout791.xml"/><Relationship Id="rId5" Type="http://schemas.openxmlformats.org/officeDocument/2006/relationships/slideLayout" Target="../slideLayouts/slideLayout785.xml"/><Relationship Id="rId10" Type="http://schemas.openxmlformats.org/officeDocument/2006/relationships/slideLayout" Target="../slideLayouts/slideLayout790.xml"/><Relationship Id="rId4" Type="http://schemas.openxmlformats.org/officeDocument/2006/relationships/slideLayout" Target="../slideLayouts/slideLayout784.xml"/><Relationship Id="rId9" Type="http://schemas.openxmlformats.org/officeDocument/2006/relationships/slideLayout" Target="../slideLayouts/slideLayout789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13" Type="http://schemas.openxmlformats.org/officeDocument/2006/relationships/theme" Target="../theme/theme67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theme" Target="../theme/theme68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819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18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5" Type="http://schemas.openxmlformats.org/officeDocument/2006/relationships/slideLayout" Target="../slideLayouts/slideLayout821.xml"/><Relationship Id="rId10" Type="http://schemas.openxmlformats.org/officeDocument/2006/relationships/slideLayout" Target="../slideLayouts/slideLayout826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6.xml"/><Relationship Id="rId13" Type="http://schemas.openxmlformats.org/officeDocument/2006/relationships/theme" Target="../theme/theme70.xml"/><Relationship Id="rId3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35.xml"/><Relationship Id="rId12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0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Relationship Id="rId11" Type="http://schemas.openxmlformats.org/officeDocument/2006/relationships/slideLayout" Target="../slideLayouts/slideLayout839.xml"/><Relationship Id="rId5" Type="http://schemas.openxmlformats.org/officeDocument/2006/relationships/slideLayout" Target="../slideLayouts/slideLayout833.xml"/><Relationship Id="rId10" Type="http://schemas.openxmlformats.org/officeDocument/2006/relationships/slideLayout" Target="../slideLayouts/slideLayout838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8.xml"/><Relationship Id="rId13" Type="http://schemas.openxmlformats.org/officeDocument/2006/relationships/theme" Target="../theme/theme71.xml"/><Relationship Id="rId3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2" Type="http://schemas.openxmlformats.org/officeDocument/2006/relationships/slideLayout" Target="../slideLayouts/slideLayout842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50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0.xml"/><Relationship Id="rId13" Type="http://schemas.openxmlformats.org/officeDocument/2006/relationships/theme" Target="../theme/theme72.xml"/><Relationship Id="rId3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9.xml"/><Relationship Id="rId12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54.xml"/><Relationship Id="rId1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8.xml"/><Relationship Id="rId11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61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2.xml"/><Relationship Id="rId13" Type="http://schemas.openxmlformats.org/officeDocument/2006/relationships/theme" Target="../theme/theme73.xml"/><Relationship Id="rId3" Type="http://schemas.openxmlformats.org/officeDocument/2006/relationships/slideLayout" Target="../slideLayouts/slideLayout867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66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theme" Target="../theme/theme74.xml"/><Relationship Id="rId3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78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881.xml"/><Relationship Id="rId10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theme" Target="../theme/theme75.xml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2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903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02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5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910.xml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theme" Target="../theme/theme77.xml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theme" Target="../theme/theme78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4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939.xml"/><Relationship Id="rId7" Type="http://schemas.openxmlformats.org/officeDocument/2006/relationships/slideLayout" Target="../slideLayouts/slideLayout943.xml"/><Relationship Id="rId12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38.xml"/><Relationship Id="rId1" Type="http://schemas.openxmlformats.org/officeDocument/2006/relationships/slideLayout" Target="../slideLayouts/slideLayout937.xml"/><Relationship Id="rId6" Type="http://schemas.openxmlformats.org/officeDocument/2006/relationships/slideLayout" Target="../slideLayouts/slideLayout942.xml"/><Relationship Id="rId11" Type="http://schemas.openxmlformats.org/officeDocument/2006/relationships/slideLayout" Target="../slideLayouts/slideLayout947.xml"/><Relationship Id="rId5" Type="http://schemas.openxmlformats.org/officeDocument/2006/relationships/slideLayout" Target="../slideLayouts/slideLayout941.xml"/><Relationship Id="rId10" Type="http://schemas.openxmlformats.org/officeDocument/2006/relationships/slideLayout" Target="../slideLayouts/slideLayout946.xml"/><Relationship Id="rId4" Type="http://schemas.openxmlformats.org/officeDocument/2006/relationships/slideLayout" Target="../slideLayouts/slideLayout940.xml"/><Relationship Id="rId9" Type="http://schemas.openxmlformats.org/officeDocument/2006/relationships/slideLayout" Target="../slideLayouts/slideLayout9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6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951.xml"/><Relationship Id="rId7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0.xml"/><Relationship Id="rId1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9.xml"/><Relationship Id="rId5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8.xml"/><Relationship Id="rId4" Type="http://schemas.openxmlformats.org/officeDocument/2006/relationships/slideLayout" Target="../slideLayouts/slideLayout952.xml"/><Relationship Id="rId9" Type="http://schemas.openxmlformats.org/officeDocument/2006/relationships/slideLayout" Target="../slideLayouts/slideLayout957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8.xml"/><Relationship Id="rId13" Type="http://schemas.openxmlformats.org/officeDocument/2006/relationships/theme" Target="../theme/theme81.xml"/><Relationship Id="rId3" Type="http://schemas.openxmlformats.org/officeDocument/2006/relationships/slideLayout" Target="../slideLayouts/slideLayout963.xml"/><Relationship Id="rId7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72.xml"/><Relationship Id="rId2" Type="http://schemas.openxmlformats.org/officeDocument/2006/relationships/slideLayout" Target="../slideLayouts/slideLayout962.xml"/><Relationship Id="rId1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71.xml"/><Relationship Id="rId5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70.xml"/><Relationship Id="rId4" Type="http://schemas.openxmlformats.org/officeDocument/2006/relationships/slideLayout" Target="../slideLayouts/slideLayout964.xml"/><Relationship Id="rId9" Type="http://schemas.openxmlformats.org/officeDocument/2006/relationships/slideLayout" Target="../slideLayouts/slideLayout969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2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theme" Target="../theme/theme84.xml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6.xml"/><Relationship Id="rId13" Type="http://schemas.openxmlformats.org/officeDocument/2006/relationships/theme" Target="../theme/theme85.xml"/><Relationship Id="rId3" Type="http://schemas.openxmlformats.org/officeDocument/2006/relationships/slideLayout" Target="../slideLayouts/slideLayout1011.xml"/><Relationship Id="rId7" Type="http://schemas.openxmlformats.org/officeDocument/2006/relationships/slideLayout" Target="../slideLayouts/slideLayout1015.xml"/><Relationship Id="rId12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0.xml"/><Relationship Id="rId1" Type="http://schemas.openxmlformats.org/officeDocument/2006/relationships/slideLayout" Target="../slideLayouts/slideLayout1009.xml"/><Relationship Id="rId6" Type="http://schemas.openxmlformats.org/officeDocument/2006/relationships/slideLayout" Target="../slideLayouts/slideLayout1014.xml"/><Relationship Id="rId11" Type="http://schemas.openxmlformats.org/officeDocument/2006/relationships/slideLayout" Target="../slideLayouts/slideLayout1019.xml"/><Relationship Id="rId5" Type="http://schemas.openxmlformats.org/officeDocument/2006/relationships/slideLayout" Target="../slideLayouts/slideLayout1013.xml"/><Relationship Id="rId10" Type="http://schemas.openxmlformats.org/officeDocument/2006/relationships/slideLayout" Target="../slideLayouts/slideLayout1018.xml"/><Relationship Id="rId4" Type="http://schemas.openxmlformats.org/officeDocument/2006/relationships/slideLayout" Target="../slideLayouts/slideLayout1012.xml"/><Relationship Id="rId9" Type="http://schemas.openxmlformats.org/officeDocument/2006/relationships/slideLayout" Target="../slideLayouts/slideLayout10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E052833-11AF-4A13-899E-222E5F4570B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ftr" idx="2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2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B0B0FAC-C684-4471-9700-3ECB016F4625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dt" idx="3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ftr" idx="3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sldNum" idx="3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498424C-51F1-4A8A-BB35-1ACF94CB2DC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dt" idx="3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ftr" idx="3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sldNum" idx="3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5539633-BE23-4F0C-86C5-8637BAF62DB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dt" idx="3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ftr" idx="3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3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8A31D64-2E7C-4A60-86BB-7A351A91A74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dt" idx="3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9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9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98" name="PlaceHolder 1"/>
          <p:cNvSpPr>
            <a:spLocks noGrp="1"/>
          </p:cNvSpPr>
          <p:nvPr>
            <p:ph type="ftr" idx="4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sldNum" idx="4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2640993-B6E9-408F-B175-21EA78398FA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dt" idx="4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3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3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4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4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7CB8282-141F-4DF7-8FD7-F3C454F0567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 type="dt" idx="4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8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8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ftr" idx="4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91" name="PlaceHolder 6"/>
          <p:cNvSpPr>
            <a:spLocks noGrp="1"/>
          </p:cNvSpPr>
          <p:nvPr>
            <p:ph type="sldNum" idx="4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25A31B7-76F0-4642-A654-E911B7DA082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92" name="PlaceHolder 7"/>
          <p:cNvSpPr>
            <a:spLocks noGrp="1"/>
          </p:cNvSpPr>
          <p:nvPr>
            <p:ph type="dt" idx="4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3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ftr" idx="4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sldNum" idx="5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23276C2-70FD-4929-A0DF-AE43721416D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dt" idx="5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7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7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ftr" idx="5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 type="sldNum" idx="5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02E3D71-5BEE-4101-8BD6-AFB260B3CBA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 type="dt" idx="5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2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2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ftr" idx="5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sldNum" idx="5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171D109-DBDD-4106-9CF8-0AFBC8AD068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dt" idx="5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8" name="PlaceHolder 1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0986702-B815-4352-BDDB-2CE79540A02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6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6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7" name="PlaceHolder 8"/>
          <p:cNvSpPr>
            <a:spLocks noGrp="1"/>
          </p:cNvSpPr>
          <p:nvPr>
            <p:ph type="ftr" idx="5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78" name="PlaceHolder 9"/>
          <p:cNvSpPr>
            <a:spLocks noGrp="1"/>
          </p:cNvSpPr>
          <p:nvPr>
            <p:ph type="sldNum" idx="5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BBF2152-4262-45D0-AB75-04AA457383D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79" name="PlaceHolder 10"/>
          <p:cNvSpPr>
            <a:spLocks noGrp="1"/>
          </p:cNvSpPr>
          <p:nvPr>
            <p:ph type="dt" idx="6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18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19" name="PlaceHolder 1"/>
          <p:cNvSpPr>
            <a:spLocks noGrp="1"/>
          </p:cNvSpPr>
          <p:nvPr>
            <p:ph type="ftr" idx="6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sldNum" idx="6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1C04BF3-4385-43CF-A8E3-CEE197FF1A6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dt" idx="6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5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6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ftr" idx="6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sldNum" idx="6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6FF979B-C9C2-43D0-BE4C-1480D880488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 type="dt" idx="6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0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0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ftr" idx="6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 type="sldNum" idx="6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87E4139-E5A8-45B6-ABF1-DCBA87C4B81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08" name="PlaceHolder 5"/>
          <p:cNvSpPr>
            <a:spLocks noGrp="1"/>
          </p:cNvSpPr>
          <p:nvPr>
            <p:ph type="dt" idx="6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4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4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1" name="PlaceHolder 4"/>
          <p:cNvSpPr>
            <a:spLocks noGrp="1"/>
          </p:cNvSpPr>
          <p:nvPr>
            <p:ph type="ftr" idx="7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52" name="PlaceHolder 5"/>
          <p:cNvSpPr>
            <a:spLocks noGrp="1"/>
          </p:cNvSpPr>
          <p:nvPr>
            <p:ph type="sldNum" idx="7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E4C9689-5AA4-4EAC-99D8-9D5DFD00962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53" name="PlaceHolder 6"/>
          <p:cNvSpPr>
            <a:spLocks noGrp="1"/>
          </p:cNvSpPr>
          <p:nvPr>
            <p:ph type="dt" idx="7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92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ftr" idx="7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7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02FAAE5-CE19-462C-8533-C0472E44FA7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3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3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35" name="PlaceHolder 1"/>
          <p:cNvSpPr>
            <a:spLocks noGrp="1"/>
          </p:cNvSpPr>
          <p:nvPr>
            <p:ph type="ftr" idx="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ldNum" idx="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D93E160-4AE4-4443-BFC6-856CC87E30A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7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7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 type="ftr" idx="7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81" name="PlaceHolder 6"/>
          <p:cNvSpPr>
            <a:spLocks noGrp="1"/>
          </p:cNvSpPr>
          <p:nvPr>
            <p:ph type="sldNum" idx="7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017941F-90C2-4CB9-8287-E11F88E2B23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1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2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5" name="PlaceHolder 5"/>
          <p:cNvSpPr>
            <a:spLocks noGrp="1"/>
          </p:cNvSpPr>
          <p:nvPr>
            <p:ph type="ftr" idx="7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26" name="PlaceHolder 6"/>
          <p:cNvSpPr>
            <a:spLocks noGrp="1"/>
          </p:cNvSpPr>
          <p:nvPr>
            <p:ph type="sldNum" idx="8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7A9C137-CAAA-42B0-A234-7D5466643F9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6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6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70" name="PlaceHolder 5"/>
          <p:cNvSpPr>
            <a:spLocks noGrp="1"/>
          </p:cNvSpPr>
          <p:nvPr>
            <p:ph type="ftr" idx="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71" name="PlaceHolder 6"/>
          <p:cNvSpPr>
            <a:spLocks noGrp="1"/>
          </p:cNvSpPr>
          <p:nvPr>
            <p:ph type="sldNum" idx="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E0DCA4C-69A3-48F8-BB7D-DE3B708EE0B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B9D249C-2036-4801-8571-F5819ACF19D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 idx="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0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1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4" name="PlaceHolder 4"/>
          <p:cNvSpPr>
            <a:spLocks noGrp="1"/>
          </p:cNvSpPr>
          <p:nvPr>
            <p:ph type="ftr" idx="8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15" name="PlaceHolder 5"/>
          <p:cNvSpPr>
            <a:spLocks noGrp="1"/>
          </p:cNvSpPr>
          <p:nvPr>
            <p:ph type="sldNum" idx="8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B585874-E6AC-4805-B77B-B6D2E380A50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5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60" name="PlaceHolder 6"/>
          <p:cNvSpPr>
            <a:spLocks noGrp="1"/>
          </p:cNvSpPr>
          <p:nvPr>
            <p:ph type="ftr" idx="8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61" name="PlaceHolder 7"/>
          <p:cNvSpPr>
            <a:spLocks noGrp="1"/>
          </p:cNvSpPr>
          <p:nvPr>
            <p:ph type="sldNum" idx="8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13E197F-D3F6-4018-B43E-10C0C1F7CD3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9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0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7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8" name="PlaceHolder 8"/>
          <p:cNvSpPr>
            <a:spLocks noGrp="1"/>
          </p:cNvSpPr>
          <p:nvPr>
            <p:ph type="ftr" idx="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09" name="PlaceHolder 9"/>
          <p:cNvSpPr>
            <a:spLocks noGrp="1"/>
          </p:cNvSpPr>
          <p:nvPr>
            <p:ph type="sldNum" idx="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F0DCD5E-C071-44E8-9F05-DB6F0D99126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4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48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ftr" idx="8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sldNum" idx="9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0532BAC-2860-4D3F-A72A-BDA577681B3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8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89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ftr" idx="9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sldNum" idx="9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0BEB6DE-575D-46BF-8E0C-38786B16192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31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4" name="PlaceHolder 3"/>
          <p:cNvSpPr>
            <a:spLocks noGrp="1"/>
          </p:cNvSpPr>
          <p:nvPr>
            <p:ph type="ftr" idx="9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35" name="PlaceHolder 4"/>
          <p:cNvSpPr>
            <a:spLocks noGrp="1"/>
          </p:cNvSpPr>
          <p:nvPr>
            <p:ph type="sldNum" idx="9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106592D-8687-43BA-B7CC-192EEF75666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7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ftr" idx="9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sldNum" idx="9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207AF8E-6919-4378-932E-65CBCEAC95B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ftr" idx="9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20" name="PlaceHolder 3"/>
          <p:cNvSpPr>
            <a:spLocks noGrp="1"/>
          </p:cNvSpPr>
          <p:nvPr>
            <p:ph type="sldNum" idx="9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E274C99-481B-4D71-9F67-D14679C6EDD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9" name="PlaceHolder 1"/>
          <p:cNvSpPr>
            <a:spLocks noGrp="1"/>
          </p:cNvSpPr>
          <p:nvPr>
            <p:ph type="ftr" idx="9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 type="sldNum" idx="10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2DCF69B-BB7A-4A3D-95E0-6FF04F7392D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1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2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3" name="PlaceHolder 5"/>
          <p:cNvSpPr>
            <a:spLocks noGrp="1"/>
          </p:cNvSpPr>
          <p:nvPr>
            <p:ph type="ftr" idx="10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04" name="PlaceHolder 6"/>
          <p:cNvSpPr>
            <a:spLocks noGrp="1"/>
          </p:cNvSpPr>
          <p:nvPr>
            <p:ph type="sldNum" idx="10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2C87EEB-798E-43E3-8FEA-5326B601F08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1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1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D69591D-C368-4793-B6DE-BDBB540557F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dt" idx="1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6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7" name="PlaceHolder 5"/>
          <p:cNvSpPr>
            <a:spLocks noGrp="1"/>
          </p:cNvSpPr>
          <p:nvPr>
            <p:ph type="ftr" idx="10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48" name="PlaceHolder 6"/>
          <p:cNvSpPr>
            <a:spLocks noGrp="1"/>
          </p:cNvSpPr>
          <p:nvPr>
            <p:ph type="sldNum" idx="10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D7C2D82-42D4-4942-9FCB-A842D4744AD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1" name="PlaceHolder 5"/>
          <p:cNvSpPr>
            <a:spLocks noGrp="1"/>
          </p:cNvSpPr>
          <p:nvPr>
            <p:ph type="ftr" idx="10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92" name="PlaceHolder 6"/>
          <p:cNvSpPr>
            <a:spLocks noGrp="1"/>
          </p:cNvSpPr>
          <p:nvPr>
            <p:ph type="sldNum" idx="10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72680E7-69F7-49C3-9648-23F287E7EE6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4" name="PlaceHolder 4"/>
          <p:cNvSpPr>
            <a:spLocks noGrp="1"/>
          </p:cNvSpPr>
          <p:nvPr>
            <p:ph type="ftr" idx="10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35" name="PlaceHolder 5"/>
          <p:cNvSpPr>
            <a:spLocks noGrp="1"/>
          </p:cNvSpPr>
          <p:nvPr>
            <p:ph type="sldNum" idx="10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63B5F64-3CFA-4511-8DC5-7D18F792BC5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8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9" name="PlaceHolder 6"/>
          <p:cNvSpPr>
            <a:spLocks noGrp="1"/>
          </p:cNvSpPr>
          <p:nvPr>
            <p:ph type="ftr" idx="10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80" name="PlaceHolder 7"/>
          <p:cNvSpPr>
            <a:spLocks noGrp="1"/>
          </p:cNvSpPr>
          <p:nvPr>
            <p:ph type="sldNum" idx="11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6F06597-D444-4548-94F7-B1FDD2ADA1C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1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2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3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4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5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ftr" idx="11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27" name="PlaceHolder 9"/>
          <p:cNvSpPr>
            <a:spLocks noGrp="1"/>
          </p:cNvSpPr>
          <p:nvPr>
            <p:ph type="sldNum" idx="11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25DD81F-DA9E-45E6-8DCD-47BA15B01B2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6" name="PlaceHolder 1"/>
          <p:cNvSpPr>
            <a:spLocks noGrp="1"/>
          </p:cNvSpPr>
          <p:nvPr>
            <p:ph type="ftr" idx="11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67" name="PlaceHolder 2"/>
          <p:cNvSpPr>
            <a:spLocks noGrp="1"/>
          </p:cNvSpPr>
          <p:nvPr>
            <p:ph type="sldNum" idx="1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51A8F9D-AA5D-4D09-9259-4CE965CDC78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6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6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09" name="PlaceHolder 2"/>
          <p:cNvSpPr>
            <a:spLocks noGrp="1"/>
          </p:cNvSpPr>
          <p:nvPr>
            <p:ph type="ftr" idx="11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10" name="PlaceHolder 3"/>
          <p:cNvSpPr>
            <a:spLocks noGrp="1"/>
          </p:cNvSpPr>
          <p:nvPr>
            <p:ph type="sldNum" idx="11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5A32C97-089A-4BA1-9387-6965AC36488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1" name="PlaceHolder 3"/>
          <p:cNvSpPr>
            <a:spLocks noGrp="1"/>
          </p:cNvSpPr>
          <p:nvPr>
            <p:ph type="ftr" idx="11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52" name="PlaceHolder 4"/>
          <p:cNvSpPr>
            <a:spLocks noGrp="1"/>
          </p:cNvSpPr>
          <p:nvPr>
            <p:ph type="sldNum" idx="11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626C48F-34D8-40C9-BD92-9743B20B647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 type="ftr" idx="11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95" name="PlaceHolder 5"/>
          <p:cNvSpPr>
            <a:spLocks noGrp="1"/>
          </p:cNvSpPr>
          <p:nvPr>
            <p:ph type="sldNum" idx="1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7BC78F6-69F6-4CFB-81F4-8FB10CD4DE4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137" name="PlaceHolder 2"/>
          <p:cNvSpPr>
            <a:spLocks noGrp="1"/>
          </p:cNvSpPr>
          <p:nvPr>
            <p:ph type="ftr" idx="12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38" name="PlaceHolder 3"/>
          <p:cNvSpPr>
            <a:spLocks noGrp="1"/>
          </p:cNvSpPr>
          <p:nvPr>
            <p:ph type="sldNum" idx="12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0922449-7056-45D6-9938-492D2409047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39" name="PlaceHolder 4"/>
          <p:cNvSpPr>
            <a:spLocks noGrp="1"/>
          </p:cNvSpPr>
          <p:nvPr>
            <p:ph type="dt" idx="12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1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1D47354-9380-48B8-9274-75722E11117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dt" idx="1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80" name="PlaceHolder 1"/>
          <p:cNvSpPr>
            <a:spLocks noGrp="1"/>
          </p:cNvSpPr>
          <p:nvPr>
            <p:ph type="ftr" idx="12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 type="sldNum" idx="12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4486097-9E93-4D03-B7F9-19C01E4A4F9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 type="dt" idx="12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7" name="PlaceHolder 5"/>
          <p:cNvSpPr>
            <a:spLocks noGrp="1"/>
          </p:cNvSpPr>
          <p:nvPr>
            <p:ph type="ftr" idx="12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28" name="PlaceHolder 6"/>
          <p:cNvSpPr>
            <a:spLocks noGrp="1"/>
          </p:cNvSpPr>
          <p:nvPr>
            <p:ph type="sldNum" idx="12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FA6735B-2541-4245-ADC2-814F702EBC4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29" name="PlaceHolder 7"/>
          <p:cNvSpPr>
            <a:spLocks noGrp="1"/>
          </p:cNvSpPr>
          <p:nvPr>
            <p:ph type="dt" idx="12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3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4" name="PlaceHolder 5"/>
          <p:cNvSpPr>
            <a:spLocks noGrp="1"/>
          </p:cNvSpPr>
          <p:nvPr>
            <p:ph type="ftr" idx="13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5" name="PlaceHolder 6"/>
          <p:cNvSpPr>
            <a:spLocks noGrp="1"/>
          </p:cNvSpPr>
          <p:nvPr>
            <p:ph type="sldNum" idx="13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9671055-F5F6-4A73-AF37-7E19C60743A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76" name="PlaceHolder 7"/>
          <p:cNvSpPr>
            <a:spLocks noGrp="1"/>
          </p:cNvSpPr>
          <p:nvPr>
            <p:ph type="dt" idx="13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1" name="PlaceHolder 5"/>
          <p:cNvSpPr>
            <a:spLocks noGrp="1"/>
          </p:cNvSpPr>
          <p:nvPr>
            <p:ph type="ftr" idx="13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22" name="PlaceHolder 6"/>
          <p:cNvSpPr>
            <a:spLocks noGrp="1"/>
          </p:cNvSpPr>
          <p:nvPr>
            <p:ph type="sldNum" idx="13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C6AE7A1-506B-4E50-A9E7-12B0DDFCA9C5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23" name="PlaceHolder 7"/>
          <p:cNvSpPr>
            <a:spLocks noGrp="1"/>
          </p:cNvSpPr>
          <p:nvPr>
            <p:ph type="dt" idx="13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6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7" name="PlaceHolder 4"/>
          <p:cNvSpPr>
            <a:spLocks noGrp="1"/>
          </p:cNvSpPr>
          <p:nvPr>
            <p:ph type="ftr" idx="13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8" name="PlaceHolder 5"/>
          <p:cNvSpPr>
            <a:spLocks noGrp="1"/>
          </p:cNvSpPr>
          <p:nvPr>
            <p:ph type="sldNum" idx="13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94D3EF6-C96E-42DF-83B4-4A57C2B2062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69" name="PlaceHolder 6"/>
          <p:cNvSpPr>
            <a:spLocks noGrp="1"/>
          </p:cNvSpPr>
          <p:nvPr>
            <p:ph type="dt" idx="13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4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5" name="PlaceHolder 6"/>
          <p:cNvSpPr>
            <a:spLocks noGrp="1"/>
          </p:cNvSpPr>
          <p:nvPr>
            <p:ph type="ftr" idx="13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16" name="PlaceHolder 7"/>
          <p:cNvSpPr>
            <a:spLocks noGrp="1"/>
          </p:cNvSpPr>
          <p:nvPr>
            <p:ph type="sldNum" idx="14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838C280-F401-4E8F-BD7A-84D6D7F4D7C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17" name="PlaceHolder 8"/>
          <p:cNvSpPr>
            <a:spLocks noGrp="1"/>
          </p:cNvSpPr>
          <p:nvPr>
            <p:ph type="dt" idx="14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5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0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1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2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3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4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5" name="PlaceHolder 8"/>
          <p:cNvSpPr>
            <a:spLocks noGrp="1"/>
          </p:cNvSpPr>
          <p:nvPr>
            <p:ph type="ftr" idx="14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66" name="PlaceHolder 9"/>
          <p:cNvSpPr>
            <a:spLocks noGrp="1"/>
          </p:cNvSpPr>
          <p:nvPr>
            <p:ph type="sldNum" idx="14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2B783F1-7058-48DC-AA6B-0A88F051BB8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67" name="PlaceHolder 10"/>
          <p:cNvSpPr>
            <a:spLocks noGrp="1"/>
          </p:cNvSpPr>
          <p:nvPr>
            <p:ph type="dt" idx="14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8" name="PlaceHolder 1"/>
          <p:cNvSpPr>
            <a:spLocks noGrp="1"/>
          </p:cNvSpPr>
          <p:nvPr>
            <p:ph type="ftr" idx="14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sldNum" idx="14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8F30CBD-EC60-4CFB-99AB-FDC8BB12CD2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dt" idx="14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54" name="PlaceHolder 2"/>
          <p:cNvSpPr>
            <a:spLocks noGrp="1"/>
          </p:cNvSpPr>
          <p:nvPr>
            <p:ph type="ftr" idx="14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55" name="PlaceHolder 3"/>
          <p:cNvSpPr>
            <a:spLocks noGrp="1"/>
          </p:cNvSpPr>
          <p:nvPr>
            <p:ph type="sldNum" idx="14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0F960E6-A6FC-426D-A82E-05A3BF7B4C3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56" name="PlaceHolder 4"/>
          <p:cNvSpPr>
            <a:spLocks noGrp="1"/>
          </p:cNvSpPr>
          <p:nvPr>
            <p:ph type="dt" idx="15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9" name="PlaceHolder 3"/>
          <p:cNvSpPr>
            <a:spLocks noGrp="1"/>
          </p:cNvSpPr>
          <p:nvPr>
            <p:ph type="ftr" idx="15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00" name="PlaceHolder 4"/>
          <p:cNvSpPr>
            <a:spLocks noGrp="1"/>
          </p:cNvSpPr>
          <p:nvPr>
            <p:ph type="sldNum" idx="15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AF2EF0D-58FD-48B1-A29E-A168689AC1A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01" name="PlaceHolder 5"/>
          <p:cNvSpPr>
            <a:spLocks noGrp="1"/>
          </p:cNvSpPr>
          <p:nvPr>
            <p:ph type="dt" idx="15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ftr" idx="1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sldNum" idx="1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5BCE39E-D9C6-428E-80A4-E80E3239796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dt" idx="1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3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5" name="PlaceHolder 4"/>
          <p:cNvSpPr>
            <a:spLocks noGrp="1"/>
          </p:cNvSpPr>
          <p:nvPr>
            <p:ph type="ftr" idx="15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46" name="PlaceHolder 5"/>
          <p:cNvSpPr>
            <a:spLocks noGrp="1"/>
          </p:cNvSpPr>
          <p:nvPr>
            <p:ph type="sldNum" idx="15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B72C551-ECB8-4106-A7A0-A4E552BB445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47" name="PlaceHolder 6"/>
          <p:cNvSpPr>
            <a:spLocks noGrp="1"/>
          </p:cNvSpPr>
          <p:nvPr>
            <p:ph type="dt" idx="15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8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686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 type="ftr" idx="15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 type="sldNum" idx="15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91A1979-CFA6-41D1-9FBB-38EECB3326A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 type="dt" idx="15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2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2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30" name="PlaceHolder 1"/>
          <p:cNvSpPr>
            <a:spLocks noGrp="1"/>
          </p:cNvSpPr>
          <p:nvPr>
            <p:ph type="ftr" idx="16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31" name="PlaceHolder 2"/>
          <p:cNvSpPr>
            <a:spLocks noGrp="1"/>
          </p:cNvSpPr>
          <p:nvPr>
            <p:ph type="sldNum" idx="16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848BFFE-781D-4E95-B01B-F5E2479F74E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32" name="PlaceHolder 3"/>
          <p:cNvSpPr>
            <a:spLocks noGrp="1"/>
          </p:cNvSpPr>
          <p:nvPr>
            <p:ph type="dt" idx="16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7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6" name="PlaceHolder 5"/>
          <p:cNvSpPr>
            <a:spLocks noGrp="1"/>
          </p:cNvSpPr>
          <p:nvPr>
            <p:ph type="ftr" idx="16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77" name="PlaceHolder 6"/>
          <p:cNvSpPr>
            <a:spLocks noGrp="1"/>
          </p:cNvSpPr>
          <p:nvPr>
            <p:ph type="sldNum" idx="16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DAEBB58-8BA1-4872-B417-3B6091E4CE6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78" name="PlaceHolder 7"/>
          <p:cNvSpPr>
            <a:spLocks noGrp="1"/>
          </p:cNvSpPr>
          <p:nvPr>
            <p:ph type="dt" idx="16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1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1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2" name="PlaceHolder 5"/>
          <p:cNvSpPr>
            <a:spLocks noGrp="1"/>
          </p:cNvSpPr>
          <p:nvPr>
            <p:ph type="ftr" idx="16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23" name="PlaceHolder 6"/>
          <p:cNvSpPr>
            <a:spLocks noGrp="1"/>
          </p:cNvSpPr>
          <p:nvPr>
            <p:ph type="sldNum" idx="16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F5B8277-E486-480F-B42F-C0C9A49E200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24" name="PlaceHolder 7"/>
          <p:cNvSpPr>
            <a:spLocks noGrp="1"/>
          </p:cNvSpPr>
          <p:nvPr>
            <p:ph type="dt" idx="16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6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6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8" name="PlaceHolder 5"/>
          <p:cNvSpPr>
            <a:spLocks noGrp="1"/>
          </p:cNvSpPr>
          <p:nvPr>
            <p:ph type="ftr" idx="16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69" name="PlaceHolder 6"/>
          <p:cNvSpPr>
            <a:spLocks noGrp="1"/>
          </p:cNvSpPr>
          <p:nvPr>
            <p:ph type="sldNum" idx="17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D72AB71-E1C0-4E6C-B291-CE92266BA2B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70" name="PlaceHolder 7"/>
          <p:cNvSpPr>
            <a:spLocks noGrp="1"/>
          </p:cNvSpPr>
          <p:nvPr>
            <p:ph type="dt" idx="17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0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0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3" name="PlaceHolder 4"/>
          <p:cNvSpPr>
            <a:spLocks noGrp="1"/>
          </p:cNvSpPr>
          <p:nvPr>
            <p:ph type="ftr" idx="17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14" name="PlaceHolder 5"/>
          <p:cNvSpPr>
            <a:spLocks noGrp="1"/>
          </p:cNvSpPr>
          <p:nvPr>
            <p:ph type="sldNum" idx="17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38D3854-9533-4D58-9539-DE08C4694F5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15" name="PlaceHolder 6"/>
          <p:cNvSpPr>
            <a:spLocks noGrp="1"/>
          </p:cNvSpPr>
          <p:nvPr>
            <p:ph type="dt" idx="17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4" r:id="rId1"/>
    <p:sldLayoutId id="2147484495" r:id="rId2"/>
    <p:sldLayoutId id="2147484496" r:id="rId3"/>
    <p:sldLayoutId id="2147484497" r:id="rId4"/>
    <p:sldLayoutId id="2147484498" r:id="rId5"/>
    <p:sldLayoutId id="2147484499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60" name="PlaceHolder 6"/>
          <p:cNvSpPr>
            <a:spLocks noGrp="1"/>
          </p:cNvSpPr>
          <p:nvPr>
            <p:ph type="ftr" idx="1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61" name="PlaceHolder 7"/>
          <p:cNvSpPr>
            <a:spLocks noGrp="1"/>
          </p:cNvSpPr>
          <p:nvPr>
            <p:ph type="sldNum" idx="1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76402BF-C754-4337-8CE2-DAC13263827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62" name="PlaceHolder 8"/>
          <p:cNvSpPr>
            <a:spLocks noGrp="1"/>
          </p:cNvSpPr>
          <p:nvPr>
            <p:ph type="dt" idx="17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0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0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4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5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6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7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8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9" name="PlaceHolder 8"/>
          <p:cNvSpPr>
            <a:spLocks noGrp="1"/>
          </p:cNvSpPr>
          <p:nvPr>
            <p:ph type="ftr" idx="17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10" name="PlaceHolder 9"/>
          <p:cNvSpPr>
            <a:spLocks noGrp="1"/>
          </p:cNvSpPr>
          <p:nvPr>
            <p:ph type="sldNum" idx="17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9192CEE-F68E-40A1-B3AC-C509C5A33C0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11" name="PlaceHolder 10"/>
          <p:cNvSpPr>
            <a:spLocks noGrp="1"/>
          </p:cNvSpPr>
          <p:nvPr>
            <p:ph type="dt" idx="18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4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5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51" name="PlaceHolder 1"/>
          <p:cNvSpPr>
            <a:spLocks noGrp="1"/>
          </p:cNvSpPr>
          <p:nvPr>
            <p:ph type="ftr" idx="1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52" name="PlaceHolder 2"/>
          <p:cNvSpPr>
            <a:spLocks noGrp="1"/>
          </p:cNvSpPr>
          <p:nvPr>
            <p:ph type="sldNum" idx="1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6156042-8AED-4B35-ABF2-EF0AEBCB53F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53" name="PlaceHolder 3"/>
          <p:cNvSpPr>
            <a:spLocks noGrp="1"/>
          </p:cNvSpPr>
          <p:nvPr>
            <p:ph type="dt" idx="18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ftr" idx="1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sldNum" idx="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6530FE5-3FDD-4B22-A8D5-3B1687975E4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dt" idx="2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9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94" name="PlaceHolder 2"/>
          <p:cNvSpPr>
            <a:spLocks noGrp="1"/>
          </p:cNvSpPr>
          <p:nvPr>
            <p:ph type="ftr" idx="18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95" name="PlaceHolder 3"/>
          <p:cNvSpPr>
            <a:spLocks noGrp="1"/>
          </p:cNvSpPr>
          <p:nvPr>
            <p:ph type="sldNum" idx="18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62207F5-9A39-4513-9CBB-56DCFE7565F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96" name="PlaceHolder 4"/>
          <p:cNvSpPr>
            <a:spLocks noGrp="1"/>
          </p:cNvSpPr>
          <p:nvPr>
            <p:ph type="dt" idx="18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  <p:sldLayoutId id="21474845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3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3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8" name="PlaceHolder 3"/>
          <p:cNvSpPr>
            <a:spLocks noGrp="1"/>
          </p:cNvSpPr>
          <p:nvPr>
            <p:ph type="ftr" idx="1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39" name="PlaceHolder 4"/>
          <p:cNvSpPr>
            <a:spLocks noGrp="1"/>
          </p:cNvSpPr>
          <p:nvPr>
            <p:ph type="sldNum" idx="1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51A8547-39B4-4546-8785-63D5B670738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40" name="PlaceHolder 5"/>
          <p:cNvSpPr>
            <a:spLocks noGrp="1"/>
          </p:cNvSpPr>
          <p:nvPr>
            <p:ph type="dt" idx="18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7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7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8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3" name="PlaceHolder 4"/>
          <p:cNvSpPr>
            <a:spLocks noGrp="1"/>
          </p:cNvSpPr>
          <p:nvPr>
            <p:ph type="ftr" idx="19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84" name="PlaceHolder 5"/>
          <p:cNvSpPr>
            <a:spLocks noGrp="1"/>
          </p:cNvSpPr>
          <p:nvPr>
            <p:ph type="sldNum" idx="19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ED7B2AA-9B15-4F6D-B562-96A1523A2FF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85" name="PlaceHolder 6"/>
          <p:cNvSpPr>
            <a:spLocks noGrp="1"/>
          </p:cNvSpPr>
          <p:nvPr>
            <p:ph type="dt" idx="19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  <p:sldLayoutId id="21474845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23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24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26" name="PlaceHolder 2"/>
          <p:cNvSpPr>
            <a:spLocks noGrp="1"/>
          </p:cNvSpPr>
          <p:nvPr>
            <p:ph type="ftr" idx="19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27" name="PlaceHolder 3"/>
          <p:cNvSpPr>
            <a:spLocks noGrp="1"/>
          </p:cNvSpPr>
          <p:nvPr>
            <p:ph type="sldNum" idx="19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9997B38-6DB1-4F8F-A199-7AE9EC10F73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dt" idx="19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6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68" name="PlaceHolder 1"/>
          <p:cNvSpPr>
            <a:spLocks noGrp="1"/>
          </p:cNvSpPr>
          <p:nvPr>
            <p:ph type="ftr" idx="19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 type="sldNum" idx="19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71F4332-6A35-4391-971D-B3749212312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70" name="PlaceHolder 3"/>
          <p:cNvSpPr>
            <a:spLocks noGrp="1"/>
          </p:cNvSpPr>
          <p:nvPr>
            <p:ph type="dt" idx="19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0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0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4" name="PlaceHolder 5"/>
          <p:cNvSpPr>
            <a:spLocks noGrp="1"/>
          </p:cNvSpPr>
          <p:nvPr>
            <p:ph type="ftr" idx="199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15" name="PlaceHolder 6"/>
          <p:cNvSpPr>
            <a:spLocks noGrp="1"/>
          </p:cNvSpPr>
          <p:nvPr>
            <p:ph type="sldNum" idx="20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F63D172-675F-42AA-8D7B-B9EDF8D66FD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16" name="PlaceHolder 7"/>
          <p:cNvSpPr>
            <a:spLocks noGrp="1"/>
          </p:cNvSpPr>
          <p:nvPr>
            <p:ph type="dt" idx="201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5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55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60" name="PlaceHolder 5"/>
          <p:cNvSpPr>
            <a:spLocks noGrp="1"/>
          </p:cNvSpPr>
          <p:nvPr>
            <p:ph type="ftr" idx="202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61" name="PlaceHolder 6"/>
          <p:cNvSpPr>
            <a:spLocks noGrp="1"/>
          </p:cNvSpPr>
          <p:nvPr>
            <p:ph type="sldNum" idx="203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A3E869B-BBD3-46C3-BEA4-B0BD150E656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62" name="PlaceHolder 7"/>
          <p:cNvSpPr>
            <a:spLocks noGrp="1"/>
          </p:cNvSpPr>
          <p:nvPr>
            <p:ph type="dt" idx="204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  <p:sldLayoutId id="21474846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00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01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6" name="PlaceHolder 5"/>
          <p:cNvSpPr>
            <a:spLocks noGrp="1"/>
          </p:cNvSpPr>
          <p:nvPr>
            <p:ph type="ftr" idx="205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07" name="PlaceHolder 6"/>
          <p:cNvSpPr>
            <a:spLocks noGrp="1"/>
          </p:cNvSpPr>
          <p:nvPr>
            <p:ph type="sldNum" idx="206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3D206B6-3B67-44A7-B339-A5DF0412D12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08" name="PlaceHolder 7"/>
          <p:cNvSpPr>
            <a:spLocks noGrp="1"/>
          </p:cNvSpPr>
          <p:nvPr>
            <p:ph type="dt" idx="207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  <p:sldLayoutId id="21474846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1" name="PlaceHolder 4"/>
          <p:cNvSpPr>
            <a:spLocks noGrp="1"/>
          </p:cNvSpPr>
          <p:nvPr>
            <p:ph type="ftr" idx="208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52" name="PlaceHolder 5"/>
          <p:cNvSpPr>
            <a:spLocks noGrp="1"/>
          </p:cNvSpPr>
          <p:nvPr>
            <p:ph type="sldNum" idx="209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C1CFFBC-D975-4E2F-9FB2-21B9AF67D45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53" name="PlaceHolder 6"/>
          <p:cNvSpPr>
            <a:spLocks noGrp="1"/>
          </p:cNvSpPr>
          <p:nvPr>
            <p:ph type="dt" idx="210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0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59" r:id="rId10"/>
    <p:sldLayoutId id="2147484660" r:id="rId11"/>
    <p:sldLayoutId id="2147484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9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8" name="PlaceHolder 6"/>
          <p:cNvSpPr>
            <a:spLocks noGrp="1"/>
          </p:cNvSpPr>
          <p:nvPr>
            <p:ph type="ftr" idx="2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99" name="PlaceHolder 7"/>
          <p:cNvSpPr>
            <a:spLocks noGrp="1"/>
          </p:cNvSpPr>
          <p:nvPr>
            <p:ph type="sldNum" idx="2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CF4EA64-DB6A-4D66-A228-9BABBC5995E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00" name="PlaceHolder 8"/>
          <p:cNvSpPr>
            <a:spLocks noGrp="1"/>
          </p:cNvSpPr>
          <p:nvPr>
            <p:ph type="dt" idx="2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3" name="PlaceHolder 8"/>
          <p:cNvSpPr>
            <a:spLocks noGrp="1"/>
          </p:cNvSpPr>
          <p:nvPr>
            <p:ph type="ftr" idx="2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4" name="PlaceHolder 9"/>
          <p:cNvSpPr>
            <a:spLocks noGrp="1"/>
          </p:cNvSpPr>
          <p:nvPr>
            <p:ph type="sldNum" idx="2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ABD38E5-85A5-4913-8755-5318FD03134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5" name="PlaceHolder 10"/>
          <p:cNvSpPr>
            <a:spLocks noGrp="1"/>
          </p:cNvSpPr>
          <p:nvPr>
            <p:ph type="dt" idx="2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3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3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7" name="PlaceHolder 8"/>
          <p:cNvSpPr>
            <a:spLocks noGrp="1"/>
          </p:cNvSpPr>
          <p:nvPr>
            <p:ph type="ftr" idx="2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48" name="PlaceHolder 9"/>
          <p:cNvSpPr>
            <a:spLocks noGrp="1"/>
          </p:cNvSpPr>
          <p:nvPr>
            <p:ph type="sldNum" idx="2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26CE438-34C1-4DDA-A8EA-F77A312F34E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49" name="PlaceHolder 10"/>
          <p:cNvSpPr>
            <a:spLocks noGrp="1"/>
          </p:cNvSpPr>
          <p:nvPr>
            <p:ph type="dt" idx="2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87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88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89" name="PlaceHolder 1"/>
          <p:cNvSpPr>
            <a:spLocks noGrp="1"/>
          </p:cNvSpPr>
          <p:nvPr>
            <p:ph type="ftr" idx="21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90" name="PlaceHolder 2"/>
          <p:cNvSpPr>
            <a:spLocks noGrp="1"/>
          </p:cNvSpPr>
          <p:nvPr>
            <p:ph type="sldNum" idx="21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648CCB6-2AC0-4554-826C-01B87963F28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91" name="PlaceHolder 3"/>
          <p:cNvSpPr>
            <a:spLocks noGrp="1"/>
          </p:cNvSpPr>
          <p:nvPr>
            <p:ph type="dt" idx="219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29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30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32" name="PlaceHolder 2"/>
          <p:cNvSpPr>
            <a:spLocks noGrp="1"/>
          </p:cNvSpPr>
          <p:nvPr>
            <p:ph type="ftr" idx="220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33" name="PlaceHolder 3"/>
          <p:cNvSpPr>
            <a:spLocks noGrp="1"/>
          </p:cNvSpPr>
          <p:nvPr>
            <p:ph type="sldNum" idx="221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52B1FE3-7B8E-41B9-B0D2-0E0AFAFB46D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34" name="PlaceHolder 4"/>
          <p:cNvSpPr>
            <a:spLocks noGrp="1"/>
          </p:cNvSpPr>
          <p:nvPr>
            <p:ph type="dt" idx="222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  <p:sldLayoutId id="2147484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72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73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6" name="PlaceHolder 3"/>
          <p:cNvSpPr>
            <a:spLocks noGrp="1"/>
          </p:cNvSpPr>
          <p:nvPr>
            <p:ph type="ftr" idx="22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77" name="PlaceHolder 4"/>
          <p:cNvSpPr>
            <a:spLocks noGrp="1"/>
          </p:cNvSpPr>
          <p:nvPr>
            <p:ph type="sldNum" idx="22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98B5FFB-9A0F-4986-9B1F-9B0D1369CC3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78" name="PlaceHolder 5"/>
          <p:cNvSpPr>
            <a:spLocks noGrp="1"/>
          </p:cNvSpPr>
          <p:nvPr>
            <p:ph type="dt" idx="22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1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71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7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1" name="PlaceHolder 4"/>
          <p:cNvSpPr>
            <a:spLocks noGrp="1"/>
          </p:cNvSpPr>
          <p:nvPr>
            <p:ph type="ftr" idx="22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22" name="PlaceHolder 5"/>
          <p:cNvSpPr>
            <a:spLocks noGrp="1"/>
          </p:cNvSpPr>
          <p:nvPr>
            <p:ph type="sldNum" idx="22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CBF67E7-79D8-4DE0-B022-F896DD5E9C5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23" name="PlaceHolder 6"/>
          <p:cNvSpPr>
            <a:spLocks noGrp="1"/>
          </p:cNvSpPr>
          <p:nvPr>
            <p:ph type="dt" idx="22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  <p:sldLayoutId id="2147484738" r:id="rId11"/>
    <p:sldLayoutId id="2147484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66" name="PlaceHolder 3"/>
          <p:cNvSpPr>
            <a:spLocks noGrp="1"/>
          </p:cNvSpPr>
          <p:nvPr>
            <p:ph type="ftr" idx="22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67" name="PlaceHolder 4"/>
          <p:cNvSpPr>
            <a:spLocks noGrp="1"/>
          </p:cNvSpPr>
          <p:nvPr>
            <p:ph type="sldNum" idx="23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3A10471-273C-4BD1-A169-179B4BCE7BB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68" name="PlaceHolder 5"/>
          <p:cNvSpPr>
            <a:spLocks noGrp="1"/>
          </p:cNvSpPr>
          <p:nvPr>
            <p:ph type="dt" idx="23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" name="PlaceHolder 1"/>
          <p:cNvSpPr>
            <a:spLocks noGrp="1"/>
          </p:cNvSpPr>
          <p:nvPr>
            <p:ph type="ftr" idx="2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ldNum" idx="2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12AEE90-0A14-4886-8C79-1D4A7AFCAF4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dt" idx="2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0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0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8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1" name="Picture 5"/>
          <p:cNvPicPr/>
          <p:nvPr/>
        </p:nvPicPr>
        <p:blipFill>
          <a:blip r:embed="rId3"/>
          <a:stretch/>
        </p:blipFill>
        <p:spPr>
          <a:xfrm>
            <a:off x="0" y="1295280"/>
            <a:ext cx="12190320" cy="6094080"/>
          </a:xfrm>
          <a:prstGeom prst="rect">
            <a:avLst/>
          </a:prstGeom>
          <a:ln w="0">
            <a:noFill/>
          </a:ln>
        </p:spPr>
      </p:pic>
      <p:sp>
        <p:nvSpPr>
          <p:cNvPr id="3812" name="PlaceHolder 1"/>
          <p:cNvSpPr>
            <a:spLocks noGrp="1"/>
          </p:cNvSpPr>
          <p:nvPr>
            <p:ph type="ftr" idx="235"/>
          </p:nvPr>
        </p:nvSpPr>
        <p:spPr>
          <a:xfrm>
            <a:off x="9588960" y="127440"/>
            <a:ext cx="2601360" cy="338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813" name="Text Box 2"/>
          <p:cNvSpPr/>
          <p:nvPr/>
        </p:nvSpPr>
        <p:spPr>
          <a:xfrm>
            <a:off x="58680" y="468000"/>
            <a:ext cx="1030536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814" name="Oval 1"/>
          <p:cNvSpPr/>
          <p:nvPr/>
        </p:nvSpPr>
        <p:spPr>
          <a:xfrm>
            <a:off x="11060280" y="5760000"/>
            <a:ext cx="819720" cy="7416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  <a:ea typeface="DejaVu Sans"/>
              </a:rPr>
              <a:t>12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6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>
                <a:solidFill>
                  <a:srgbClr val="000000"/>
                </a:solidFill>
                <a:latin typeface="Nirmala UI Semilight"/>
              </a:rPr>
              <a:t>Step 3: Identify controls </a:t>
            </a:r>
            <a:endParaRPr lang="en-CA" sz="2200" b="0" strike="noStrike" spc="-1">
              <a:latin typeface="Arial"/>
            </a:endParaRPr>
          </a:p>
        </p:txBody>
      </p:sp>
      <p:pic>
        <p:nvPicPr>
          <p:cNvPr id="3833" name="Picture 3832"/>
          <p:cNvPicPr/>
          <p:nvPr/>
        </p:nvPicPr>
        <p:blipFill>
          <a:blip r:embed="rId2"/>
          <a:stretch/>
        </p:blipFill>
        <p:spPr>
          <a:xfrm>
            <a:off x="2700000" y="1801440"/>
            <a:ext cx="6542280" cy="3418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6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>
                <a:solidFill>
                  <a:srgbClr val="000000"/>
                </a:solidFill>
                <a:latin typeface="Nirmala UI Semilight"/>
              </a:rPr>
              <a:t>Step 4: Visualize as a risk heat map</a:t>
            </a:r>
            <a:endParaRPr lang="en-CA" sz="2200" b="0" strike="noStrike" spc="-1">
              <a:latin typeface="Arial"/>
            </a:endParaRPr>
          </a:p>
        </p:txBody>
      </p:sp>
      <p:pic>
        <p:nvPicPr>
          <p:cNvPr id="3836" name="Picture 3835"/>
          <p:cNvPicPr/>
          <p:nvPr/>
        </p:nvPicPr>
        <p:blipFill>
          <a:blip r:embed="rId2"/>
          <a:stretch/>
        </p:blipFill>
        <p:spPr>
          <a:xfrm>
            <a:off x="2520000" y="2122560"/>
            <a:ext cx="6542280" cy="1837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488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Step 5: Interpret the map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High-risk areas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Patching and Incident Response: need process improvement or stronger automation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Low-risk areas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Access and Backup: mature controls already in place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Next step: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Focus improvement on patch management automation and escalation response time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Patching and vulnerability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system integrity and security by keeping software current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41" name="Picture 3840"/>
          <p:cNvPicPr/>
          <p:nvPr/>
        </p:nvPicPr>
        <p:blipFill>
          <a:blip r:embed="rId2"/>
          <a:stretch/>
        </p:blipFill>
        <p:spPr>
          <a:xfrm>
            <a:off x="2520000" y="2332080"/>
            <a:ext cx="6608880" cy="3427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Access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Ensure that only authorized individuals have the right level of access to systems and data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44" name="Picture 3843"/>
          <p:cNvPicPr/>
          <p:nvPr/>
        </p:nvPicPr>
        <p:blipFill>
          <a:blip r:embed="rId2"/>
          <a:stretch/>
        </p:blipFill>
        <p:spPr>
          <a:xfrm>
            <a:off x="2438640" y="2162880"/>
            <a:ext cx="6732720" cy="3399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Backup and data protection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Preserve data availability and integrity in the event of system failure, corruption, or attack (e.g., ransomware)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47" name="Picture 3846"/>
          <p:cNvPicPr/>
          <p:nvPr/>
        </p:nvPicPr>
        <p:blipFill>
          <a:blip r:embed="rId2"/>
          <a:stretch/>
        </p:blipFill>
        <p:spPr>
          <a:xfrm>
            <a:off x="2571120" y="2152080"/>
            <a:ext cx="6608880" cy="3427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Monitoring and alerting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Detect anomalies, performance degradation, and failures early to enable fast response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50" name="Picture 3849"/>
          <p:cNvPicPr/>
          <p:nvPr/>
        </p:nvPicPr>
        <p:blipFill>
          <a:blip r:embed="rId2"/>
          <a:stretch/>
        </p:blipFill>
        <p:spPr>
          <a:xfrm>
            <a:off x="2457720" y="2160000"/>
            <a:ext cx="6542280" cy="2885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Incident and problem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Detect anomalies, performance degradation, and failures early to enable fast response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53" name="Picture 3852"/>
          <p:cNvPicPr/>
          <p:nvPr/>
        </p:nvPicPr>
        <p:blipFill>
          <a:blip r:embed="rId2"/>
          <a:stretch/>
        </p:blipFill>
        <p:spPr>
          <a:xfrm>
            <a:off x="2627280" y="2340000"/>
            <a:ext cx="6732720" cy="2885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Capacity and performance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Detect anomalies, performance degradation, and failures early to enable fast response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56" name="Picture 3855"/>
          <p:cNvPicPr/>
          <p:nvPr/>
        </p:nvPicPr>
        <p:blipFill>
          <a:blip r:embed="rId2"/>
          <a:stretch/>
        </p:blipFill>
        <p:spPr>
          <a:xfrm>
            <a:off x="2520000" y="2340000"/>
            <a:ext cx="6732720" cy="2885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Network and connectivity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secure and reliable network connectivity between systems and users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59" name="Picture 3858"/>
          <p:cNvPicPr/>
          <p:nvPr/>
        </p:nvPicPr>
        <p:blipFill>
          <a:blip r:embed="rId2"/>
          <a:stretch/>
        </p:blipFill>
        <p:spPr>
          <a:xfrm>
            <a:off x="2447280" y="2137680"/>
            <a:ext cx="6732720" cy="2885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6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Data integrity and database operations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accuracy, consistency, and recoverability of data across all systems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62" name="Picture 3861"/>
          <p:cNvPicPr/>
          <p:nvPr/>
        </p:nvPicPr>
        <p:blipFill>
          <a:blip r:embed="rId2"/>
          <a:stretch/>
        </p:blipFill>
        <p:spPr>
          <a:xfrm>
            <a:off x="2520000" y="2200680"/>
            <a:ext cx="6732720" cy="3199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6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Vendor and third-party dependency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Manage risk from external suppliers, platforms, and service providers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65" name="Picture 3864"/>
          <p:cNvPicPr/>
          <p:nvPr/>
        </p:nvPicPr>
        <p:blipFill>
          <a:blip r:embed="rId2"/>
          <a:stretch/>
        </p:blipFill>
        <p:spPr>
          <a:xfrm>
            <a:off x="2447280" y="2258640"/>
            <a:ext cx="6732720" cy="2961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6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Change and release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Manage updates, deployments, and system configuration changes without disrupting operations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68" name="Picture 3867"/>
          <p:cNvPicPr/>
          <p:nvPr/>
        </p:nvPicPr>
        <p:blipFill>
          <a:blip r:embed="rId2"/>
          <a:stretch/>
        </p:blipFill>
        <p:spPr>
          <a:xfrm>
            <a:off x="2520000" y="2160000"/>
            <a:ext cx="6732720" cy="3075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7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Configuration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Ensure systems and software are consistently and securely configured across environments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71" name="Picture 3870"/>
          <p:cNvPicPr/>
          <p:nvPr/>
        </p:nvPicPr>
        <p:blipFill>
          <a:blip r:embed="rId2"/>
          <a:stretch/>
        </p:blipFill>
        <p:spPr>
          <a:xfrm>
            <a:off x="2456280" y="2251080"/>
            <a:ext cx="6732720" cy="2780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7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Logging and audit management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detailed, tamper-proof logs for forensics, compliance, and risk analysis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74" name="Picture 3873"/>
          <p:cNvPicPr/>
          <p:nvPr/>
        </p:nvPicPr>
        <p:blipFill>
          <a:blip r:embed="rId2"/>
          <a:stretch/>
        </p:blipFill>
        <p:spPr>
          <a:xfrm>
            <a:off x="2520000" y="2160000"/>
            <a:ext cx="6732720" cy="2780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Operational domains to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7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74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Disaster recovery and business continuity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Maintain detailed, tamper-proof logs for forensics, compliance, and risk analysis</a:t>
            </a:r>
            <a:endParaRPr lang="en-CA" sz="1400" b="0" strike="noStrike" spc="-1" dirty="0">
              <a:latin typeface="Arial"/>
            </a:endParaRPr>
          </a:p>
        </p:txBody>
      </p:sp>
      <p:pic>
        <p:nvPicPr>
          <p:cNvPr id="3877" name="Picture 3876"/>
          <p:cNvPicPr/>
          <p:nvPr/>
        </p:nvPicPr>
        <p:blipFill>
          <a:blip r:embed="rId2"/>
          <a:stretch/>
        </p:blipFill>
        <p:spPr>
          <a:xfrm>
            <a:off x="2627280" y="2189880"/>
            <a:ext cx="6732720" cy="2523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Integrated Unified Risk Map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7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488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These domains together form a comprehensive operational risk picture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 well-built map will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Link each domain to critical business services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Classify risks as preventive, detective, or corrective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Assign ownership: who monitors, who remediates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Integrate with SOPs and maturity models</a:t>
            </a:r>
            <a:endParaRPr lang="en-CA" sz="14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Example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Preventive: Patching, Change Control, Access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Detective: Monitoring, Logging, Incident Response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Corrective: Backup/Restore, DR/BCP, Problem Management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1020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  and Process Maturity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8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488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In operational risk and resilience management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mapping shows where vulnerabilities and control gaps exist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Process maturity indicates how well those risks are being managed through consistent, repeatable, and measurable processes.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 risk map tells you what can go wrong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Process maturity tells you how ready you are to handle it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1020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  and Process Maturity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83" name="Picture 3882"/>
          <p:cNvPicPr/>
          <p:nvPr/>
        </p:nvPicPr>
        <p:blipFill>
          <a:blip r:embed="rId2"/>
          <a:stretch/>
        </p:blipFill>
        <p:spPr>
          <a:xfrm>
            <a:off x="1800000" y="1554840"/>
            <a:ext cx="7932960" cy="3485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1020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  and Process Maturity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85" name="Picture 3884"/>
          <p:cNvPicPr/>
          <p:nvPr/>
        </p:nvPicPr>
        <p:blipFill>
          <a:blip r:embed="rId2"/>
          <a:stretch/>
        </p:blipFill>
        <p:spPr>
          <a:xfrm>
            <a:off x="1620000" y="1747080"/>
            <a:ext cx="8370720" cy="3408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032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Risk Mapping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module looks at the process of risk mapping</a:t>
            </a:r>
            <a:endParaRPr lang="en-CA" sz="20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Identifying specific resources, people and processes where identified risk can occur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Assessment of the real world vulnerabilities that can be exploited by a risk event</a:t>
            </a:r>
            <a:endParaRPr lang="en-CA" sz="14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 dirty="0">
              <a:latin typeface="Arial"/>
            </a:endParaRPr>
          </a:p>
        </p:txBody>
      </p:sp>
      <p:pic>
        <p:nvPicPr>
          <p:cNvPr id="3817" name="Picture 3816"/>
          <p:cNvPicPr/>
          <p:nvPr/>
        </p:nvPicPr>
        <p:blipFill>
          <a:blip r:embed="rId2"/>
          <a:stretch/>
        </p:blipFill>
        <p:spPr>
          <a:xfrm>
            <a:off x="7560000" y="1847160"/>
            <a:ext cx="4092840" cy="4092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102002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  and Process Maturity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87" name="Picture 3886"/>
          <p:cNvPicPr/>
          <p:nvPr/>
        </p:nvPicPr>
        <p:blipFill>
          <a:blip r:embed="rId2"/>
          <a:stretch/>
        </p:blipFill>
        <p:spPr>
          <a:xfrm>
            <a:off x="1980000" y="1615680"/>
            <a:ext cx="8176320" cy="3424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12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89" name="Content Placeholder 1"/>
          <p:cNvPicPr/>
          <p:nvPr/>
        </p:nvPicPr>
        <p:blipFill>
          <a:blip r:embed="rId3"/>
          <a:stretch/>
        </p:blipFill>
        <p:spPr>
          <a:xfrm>
            <a:off x="1647360" y="1073160"/>
            <a:ext cx="8082720" cy="5051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1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Process of 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Identifying visualizing and prioritizing operational risks across systems, processes, and technologies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Provides structured view of 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Vulnerabilities exist within IT operations 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How failures or threats in those areas could impact business continuity or service availability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From a resilience perspective,  risk mapping helps operations teams: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Understand where key failure points exist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Prioritize controls and monitoring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Align mitigation plans with business-critical assets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Support decision-making for resource allocation and automation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Turns abstract risk discussions into actionable visual and process-based plans</a:t>
            </a:r>
            <a:endParaRPr lang="en-CA" sz="22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Operational environments are complicated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Combinations of on-premises, hybrid, or cloud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Complex ecosystems involving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Infrastructure, software, people, and third-party dependencies</a:t>
            </a:r>
            <a:endParaRPr lang="en-CA" sz="1400" b="0" strike="noStrike" spc="-1" dirty="0">
              <a:latin typeface="Arial"/>
            </a:endParaRPr>
          </a:p>
          <a:p>
            <a:pPr marL="882900" lvl="1" indent="-3429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Without a clear risk map, responds tend to be reactive instead of proactive</a:t>
            </a:r>
            <a:endParaRPr lang="en-CA" sz="22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Role of a risk map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Links technology components (servers, APIs, networks) to business services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Shows dependencies and cascading failure points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Highlights where controls are applied or missing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Enables resilience-by-design through targeted process improvements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20000"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Building a risk map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Identify operational domains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List all critical systems and services: compute, network, storage, identity, monitoring, </a:t>
            </a:r>
            <a:r>
              <a:rPr lang="en-CA" sz="1400" b="0" strike="noStrike" spc="-1" dirty="0" err="1">
                <a:solidFill>
                  <a:srgbClr val="000000"/>
                </a:solidFill>
                <a:latin typeface="Nirmala UI Semilight"/>
              </a:rPr>
              <a:t>etc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List key activities and dependencies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 each system, document operational processes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For example:  patching, user access, backup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Assess risks and controls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Identify where failures could occur and the current controls in place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Assign risk ratings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Use a simple risk scoring model to assign risk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Visualize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Use a heat map or matrix to display risk levels across processes and technologies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Looking for potential points of failure or vulnerabilities to threat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15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Prioritize actions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15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Direct resources toward the highest residual risks, those least controlled</a:t>
            </a:r>
            <a:endParaRPr lang="en-CA" sz="1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Mapping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Integration with SOPs and continuous improvement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Risk mapping is not a one-time exercise, it is an ongoing process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Feeds into 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Continuous monitoring dashboards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Post-incident reviews and corrective action plans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SOP updates and process reviews</a:t>
            </a:r>
            <a:endParaRPr lang="en-CA" sz="1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Training for operational teams to raise awareness of risk ownership.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Mature risk and resilience program uses risk mapping to 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Continuously align operational practices with business priorities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Detect weak points before failure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Validate recovery capability through testing and measurement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 dirty="0">
                <a:solidFill>
                  <a:srgbClr val="000000"/>
                </a:solidFill>
                <a:latin typeface="Nirmala UI Semilight"/>
              </a:rPr>
              <a:t>Risk Mapping for IT Operations</a:t>
            </a:r>
            <a:endParaRPr lang="en-CA" sz="22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Web-based banking application hosted in a hybrid cloud environment.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Operations include patching, access management, backup, monitoring, and incident response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The goal of the risk map is to identify where failures or vulnerabilities may occur and how well existing controls protect against them.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Step 1: Identify key operational domains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Patching		OS and application updates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Access Control		User and admin account management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Backup		Data protection and recovery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Monitoring		System and service health checks</a:t>
            </a:r>
            <a:endParaRPr lang="en-CA" sz="14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400" b="0" strike="noStrike" spc="-1" dirty="0">
                <a:solidFill>
                  <a:srgbClr val="000000"/>
                </a:solidFill>
                <a:latin typeface="Nirmala UI Semilight"/>
              </a:rPr>
              <a:t>Incident Response		Issue triage and communication</a:t>
            </a: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82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6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b="0" strike="noStrike" spc="-1">
                <a:solidFill>
                  <a:srgbClr val="000000"/>
                </a:solidFill>
                <a:latin typeface="Nirmala UI Semilight"/>
              </a:rPr>
              <a:t>Step 2: Identify risks, likelihood, and impact</a:t>
            </a:r>
            <a:endParaRPr lang="en-CA" sz="2200" b="0" strike="noStrike" spc="-1">
              <a:latin typeface="Arial"/>
            </a:endParaRPr>
          </a:p>
        </p:txBody>
      </p:sp>
      <p:pic>
        <p:nvPicPr>
          <p:cNvPr id="3830" name="Picture 3829"/>
          <p:cNvPicPr/>
          <p:nvPr/>
        </p:nvPicPr>
        <p:blipFill>
          <a:blip r:embed="rId2"/>
          <a:stretch/>
        </p:blipFill>
        <p:spPr>
          <a:xfrm>
            <a:off x="1800000" y="1800000"/>
            <a:ext cx="7275600" cy="2865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166521</TotalTime>
  <Words>1320</Words>
  <Application>Microsoft Office PowerPoint</Application>
  <PresentationFormat>Widescreen</PresentationFormat>
  <Paragraphs>180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85</vt:i4>
      </vt:variant>
      <vt:variant>
        <vt:lpstr>Slide Titles</vt:lpstr>
      </vt:variant>
      <vt:variant>
        <vt:i4>31</vt:i4>
      </vt:variant>
    </vt:vector>
  </HeadingPairs>
  <TitlesOfParts>
    <vt:vector size="123" baseType="lpstr">
      <vt:lpstr>Arial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Risk Mapping</vt:lpstr>
      <vt:lpstr>Risk Mapping</vt:lpstr>
      <vt:lpstr>Risk Mapping</vt:lpstr>
      <vt:lpstr>Risk Mapping</vt:lpstr>
      <vt:lpstr>Risk Mapping</vt:lpstr>
      <vt:lpstr>Example</vt:lpstr>
      <vt:lpstr>Example</vt:lpstr>
      <vt:lpstr>Example</vt:lpstr>
      <vt:lpstr>Example</vt:lpstr>
      <vt:lpstr>Example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Operational domains to map</vt:lpstr>
      <vt:lpstr>Integrated Unified Risk Map</vt:lpstr>
      <vt:lpstr>Risk Mapping  and Process Maturity</vt:lpstr>
      <vt:lpstr>Risk Mapping  and Process Maturity</vt:lpstr>
      <vt:lpstr>Risk Mapping  and Process Maturity</vt:lpstr>
      <vt:lpstr>Risk Mapping  and Process Maturity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Risk Mapping</dc:title>
  <dc:subject>Risk/Resiliency Bootcamp</dc:subject>
  <dc:creator>Donis Marshall</dc:creator>
  <dc:description/>
  <cp:lastModifiedBy>Rod Davison</cp:lastModifiedBy>
  <cp:revision>9168</cp:revision>
  <cp:lastPrinted>2025-10-09T17:34:20Z</cp:lastPrinted>
  <dcterms:created xsi:type="dcterms:W3CDTF">2016-09-10T10:34:19Z</dcterms:created>
  <dcterms:modified xsi:type="dcterms:W3CDTF">2025-12-18T17:44:04Z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